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667ca7aaa744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0eecd6c59c463e"/>
  </p:sldMasterIdLst>
  <p:sldIdLst>
    <p:sldId xmlns:r="http://schemas.openxmlformats.org/officeDocument/2006/relationships" id="256" r:id="Rb8e661779f6346c1"/>
    <p:sldId xmlns:r="http://schemas.openxmlformats.org/officeDocument/2006/relationships" id="257" r:id="R79eb8b8fc1054089"/>
    <p:sldId xmlns:r="http://schemas.openxmlformats.org/officeDocument/2006/relationships" id="258" r:id="R459b392051dd4f4a"/>
    <p:sldId xmlns:r="http://schemas.openxmlformats.org/officeDocument/2006/relationships" id="259" r:id="R71539fb65c874d57"/>
    <p:sldId xmlns:r="http://schemas.openxmlformats.org/officeDocument/2006/relationships" id="260" r:id="Rbc1aae2f0c314547"/>
    <p:sldId xmlns:r="http://schemas.openxmlformats.org/officeDocument/2006/relationships" id="261" r:id="R80648116f2f54d76"/>
    <p:sldId xmlns:r="http://schemas.openxmlformats.org/officeDocument/2006/relationships" id="262" r:id="R82b806268f8341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0eecd6c59c463e" /><Relationship Type="http://schemas.openxmlformats.org/officeDocument/2006/relationships/slide" Target="/ppt/slides/slide1.xml" Id="Rb8e661779f6346c1" /><Relationship Type="http://schemas.openxmlformats.org/officeDocument/2006/relationships/slide" Target="/ppt/slides/slide2.xml" Id="R79eb8b8fc1054089" /><Relationship Type="http://schemas.openxmlformats.org/officeDocument/2006/relationships/slide" Target="/ppt/slides/slide3.xml" Id="R459b392051dd4f4a" /><Relationship Type="http://schemas.openxmlformats.org/officeDocument/2006/relationships/slide" Target="/ppt/slides/slide4.xml" Id="R71539fb65c874d57" /><Relationship Type="http://schemas.openxmlformats.org/officeDocument/2006/relationships/slide" Target="/ppt/slides/slide5.xml" Id="Rbc1aae2f0c314547" /><Relationship Type="http://schemas.openxmlformats.org/officeDocument/2006/relationships/slide" Target="/ppt/slides/slide6.xml" Id="R80648116f2f54d76" /><Relationship Type="http://schemas.openxmlformats.org/officeDocument/2006/relationships/slide" Target="/ppt/slides/slide7.xml" Id="R82b806268f8341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449fcac2b24c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742e23b2a4a4c" /><Relationship Type="http://schemas.openxmlformats.org/officeDocument/2006/relationships/theme" Target="/ppt/slideMasters/theme/theme1.xml" Id="R81ffc25f42154d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8742e23b2a4a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9d51c1d58a41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f5d3c4fbc342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10605bf454d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532fe69d04b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3a2956352346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c5fffd30644e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a179acba4742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REIMA INVEST AS ble etablert [år] og holder til i Østerås.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1 356 426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1 646 508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4 867 219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REIMERS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Otto Ruges vei 21A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1361 Østerås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917 447 721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REIMA INVEST AS</a:t>
            </a:r>
          </a:p>
        </p:txBody>
      </p:sp>
    </p:spTree>
  </p:cSld>
  <p:clrMapOvr>
    <a:masterClrMapping xmlns:a="http://schemas.openxmlformats.org/drawingml/2006/main"/>
  </p:clrMapOvr>
</p:sld>
</file>