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5df2db22b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0108f43464406"/>
  </p:sldMasterIdLst>
  <p:sldIdLst>
    <p:sldId xmlns:r="http://schemas.openxmlformats.org/officeDocument/2006/relationships" id="256" r:id="R086de74c43e04c6a"/>
    <p:sldId xmlns:r="http://schemas.openxmlformats.org/officeDocument/2006/relationships" id="257" r:id="R5ee4208d24f8433d"/>
    <p:sldId xmlns:r="http://schemas.openxmlformats.org/officeDocument/2006/relationships" id="258" r:id="R38696c2ca27b4a72"/>
    <p:sldId xmlns:r="http://schemas.openxmlformats.org/officeDocument/2006/relationships" id="259" r:id="R1ee190114b15443b"/>
    <p:sldId xmlns:r="http://schemas.openxmlformats.org/officeDocument/2006/relationships" id="260" r:id="Rc09408f9b7d948b7"/>
    <p:sldId xmlns:r="http://schemas.openxmlformats.org/officeDocument/2006/relationships" id="261" r:id="Rf44d2502d89a422d"/>
    <p:sldId xmlns:r="http://schemas.openxmlformats.org/officeDocument/2006/relationships" id="262" r:id="Rd1dcb0b1631e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0108f43464406" /><Relationship Type="http://schemas.openxmlformats.org/officeDocument/2006/relationships/slide" Target="/ppt/slides/slide1.xml" Id="R086de74c43e04c6a" /><Relationship Type="http://schemas.openxmlformats.org/officeDocument/2006/relationships/slide" Target="/ppt/slides/slide2.xml" Id="R5ee4208d24f8433d" /><Relationship Type="http://schemas.openxmlformats.org/officeDocument/2006/relationships/slide" Target="/ppt/slides/slide3.xml" Id="R38696c2ca27b4a72" /><Relationship Type="http://schemas.openxmlformats.org/officeDocument/2006/relationships/slide" Target="/ppt/slides/slide4.xml" Id="R1ee190114b15443b" /><Relationship Type="http://schemas.openxmlformats.org/officeDocument/2006/relationships/slide" Target="/ppt/slides/slide5.xml" Id="Rc09408f9b7d948b7" /><Relationship Type="http://schemas.openxmlformats.org/officeDocument/2006/relationships/slide" Target="/ppt/slides/slide6.xml" Id="Rf44d2502d89a422d" /><Relationship Type="http://schemas.openxmlformats.org/officeDocument/2006/relationships/slide" Target="/ppt/slides/slide7.xml" Id="Rd1dcb0b1631e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6ccd71ff1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fe1ba7384b66" /><Relationship Type="http://schemas.openxmlformats.org/officeDocument/2006/relationships/theme" Target="/ppt/slideMasters/theme/theme1.xml" Id="R442a5fb8f0a2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5fe1ba738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8245dd3d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c0e8a365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2cbcdfc6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2ab0a0f54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6f1f8af04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ad5f6587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109d3179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