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1c70bfb75843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f605ca854344b0"/>
  </p:sldMasterIdLst>
  <p:sldIdLst>
    <p:sldId xmlns:r="http://schemas.openxmlformats.org/officeDocument/2006/relationships" id="256" r:id="Re501d9fd999d4a1b"/>
    <p:sldId xmlns:r="http://schemas.openxmlformats.org/officeDocument/2006/relationships" id="257" r:id="Rf745a5b0a12b40b0"/>
    <p:sldId xmlns:r="http://schemas.openxmlformats.org/officeDocument/2006/relationships" id="258" r:id="Rb3457cf0585b4611"/>
    <p:sldId xmlns:r="http://schemas.openxmlformats.org/officeDocument/2006/relationships" id="259" r:id="R525058b7eaa240af"/>
    <p:sldId xmlns:r="http://schemas.openxmlformats.org/officeDocument/2006/relationships" id="260" r:id="Rdb25761403514d2f"/>
    <p:sldId xmlns:r="http://schemas.openxmlformats.org/officeDocument/2006/relationships" id="261" r:id="Rd99ebc52a09c4e86"/>
    <p:sldId xmlns:r="http://schemas.openxmlformats.org/officeDocument/2006/relationships" id="262" r:id="Rf7c9fe9a0e314d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f605ca854344b0" /><Relationship Type="http://schemas.openxmlformats.org/officeDocument/2006/relationships/slide" Target="/ppt/slides/slide1.xml" Id="Re501d9fd999d4a1b" /><Relationship Type="http://schemas.openxmlformats.org/officeDocument/2006/relationships/slide" Target="/ppt/slides/slide2.xml" Id="Rf745a5b0a12b40b0" /><Relationship Type="http://schemas.openxmlformats.org/officeDocument/2006/relationships/slide" Target="/ppt/slides/slide3.xml" Id="Rb3457cf0585b4611" /><Relationship Type="http://schemas.openxmlformats.org/officeDocument/2006/relationships/slide" Target="/ppt/slides/slide4.xml" Id="R525058b7eaa240af" /><Relationship Type="http://schemas.openxmlformats.org/officeDocument/2006/relationships/slide" Target="/ppt/slides/slide5.xml" Id="Rdb25761403514d2f" /><Relationship Type="http://schemas.openxmlformats.org/officeDocument/2006/relationships/slide" Target="/ppt/slides/slide6.xml" Id="Rd99ebc52a09c4e86" /><Relationship Type="http://schemas.openxmlformats.org/officeDocument/2006/relationships/slide" Target="/ppt/slides/slide7.xml" Id="Rf7c9fe9a0e314d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36daface2542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7e0360e0a48f7" /><Relationship Type="http://schemas.openxmlformats.org/officeDocument/2006/relationships/theme" Target="/ppt/slideMasters/theme/theme1.xml" Id="Rb319f6709ee344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d7e0360e0a48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0601ba557d40d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f3130c9d04f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17837133b34c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8d2f1789d248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3f9f08a0a447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b830228c948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c2aec09fb4d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STALLBAKKEN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STALLBAKKEN HOLDING AS ble etablert [år] og holder til i Stadsbygd.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−7 788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288 361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4 497 301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4 537 464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HÅKON SCHEI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7105 Stadsbygd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917 426 937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STALLBAKKEN HOLDING AS</a:t>
            </a:r>
          </a:p>
        </p:txBody>
      </p:sp>
    </p:spTree>
  </p:cSld>
  <p:clrMapOvr>
    <a:masterClrMapping xmlns:a="http://schemas.openxmlformats.org/drawingml/2006/main"/>
  </p:clrMapOvr>
</p:sld>
</file>