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55644752d43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bb6b918834754"/>
  </p:sldMasterIdLst>
  <p:sldIdLst>
    <p:sldId xmlns:r="http://schemas.openxmlformats.org/officeDocument/2006/relationships" id="256" r:id="R3cc9e6dd3b4244a9"/>
    <p:sldId xmlns:r="http://schemas.openxmlformats.org/officeDocument/2006/relationships" id="257" r:id="R30cd3d36ea8f44b7"/>
    <p:sldId xmlns:r="http://schemas.openxmlformats.org/officeDocument/2006/relationships" id="258" r:id="R6f61040fcb294597"/>
    <p:sldId xmlns:r="http://schemas.openxmlformats.org/officeDocument/2006/relationships" id="259" r:id="Rcb60cf71ee8c48ce"/>
    <p:sldId xmlns:r="http://schemas.openxmlformats.org/officeDocument/2006/relationships" id="260" r:id="Reac1f04571a84c31"/>
    <p:sldId xmlns:r="http://schemas.openxmlformats.org/officeDocument/2006/relationships" id="261" r:id="R4d9e2297929d4e1b"/>
    <p:sldId xmlns:r="http://schemas.openxmlformats.org/officeDocument/2006/relationships" id="262" r:id="Re4576f130cb74e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bb6b918834754" /><Relationship Type="http://schemas.openxmlformats.org/officeDocument/2006/relationships/slide" Target="/ppt/slides/slide1.xml" Id="R3cc9e6dd3b4244a9" /><Relationship Type="http://schemas.openxmlformats.org/officeDocument/2006/relationships/slide" Target="/ppt/slides/slide2.xml" Id="R30cd3d36ea8f44b7" /><Relationship Type="http://schemas.openxmlformats.org/officeDocument/2006/relationships/slide" Target="/ppt/slides/slide3.xml" Id="R6f61040fcb294597" /><Relationship Type="http://schemas.openxmlformats.org/officeDocument/2006/relationships/slide" Target="/ppt/slides/slide4.xml" Id="Rcb60cf71ee8c48ce" /><Relationship Type="http://schemas.openxmlformats.org/officeDocument/2006/relationships/slide" Target="/ppt/slides/slide5.xml" Id="Reac1f04571a84c31" /><Relationship Type="http://schemas.openxmlformats.org/officeDocument/2006/relationships/slide" Target="/ppt/slides/slide6.xml" Id="R4d9e2297929d4e1b" /><Relationship Type="http://schemas.openxmlformats.org/officeDocument/2006/relationships/slide" Target="/ppt/slides/slide7.xml" Id="Re4576f130cb74e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33abcfab04a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a6dd5527c4ae5" /><Relationship Type="http://schemas.openxmlformats.org/officeDocument/2006/relationships/theme" Target="/ppt/slideMasters/theme/theme1.xml" Id="Rdd4de351eaa94f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1a6dd5527c4a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84f9da74243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6377ebed6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97189634441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e74cf09e3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ead963b724e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dbaf81ff442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2f9adee2740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I@EIENDOM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I@EIENDOM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I@EIENDOM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I@EIENDOM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I@EIENDOM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I@EIENDOM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3 620 459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36 009 640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41 572 695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I@EIENDOM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ANN-KRISTIN IVERSEN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ØYVIND IVERSEN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I@EIENDOM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Øyvind Iversen, Nittedalsgata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917 355 525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I@EIENDOM AS</a:t>
            </a:r>
          </a:p>
        </p:txBody>
      </p:sp>
    </p:spTree>
  </p:cSld>
  <p:clrMapOvr>
    <a:masterClrMapping xmlns:a="http://schemas.openxmlformats.org/drawingml/2006/main"/>
  </p:clrMapOvr>
</p:sld>
</file>