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e9b244b6c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b56eb8d1b45b0"/>
  </p:sldMasterIdLst>
  <p:sldIdLst>
    <p:sldId xmlns:r="http://schemas.openxmlformats.org/officeDocument/2006/relationships" id="256" r:id="Rf4e2afd0df4c4d47"/>
    <p:sldId xmlns:r="http://schemas.openxmlformats.org/officeDocument/2006/relationships" id="257" r:id="Rce2f25ef232b4284"/>
    <p:sldId xmlns:r="http://schemas.openxmlformats.org/officeDocument/2006/relationships" id="258" r:id="R73f6676cf09d4187"/>
    <p:sldId xmlns:r="http://schemas.openxmlformats.org/officeDocument/2006/relationships" id="259" r:id="R0e3290591eaf4152"/>
    <p:sldId xmlns:r="http://schemas.openxmlformats.org/officeDocument/2006/relationships" id="260" r:id="R51c82098601e4619"/>
    <p:sldId xmlns:r="http://schemas.openxmlformats.org/officeDocument/2006/relationships" id="261" r:id="R6ac514bf0bc24c8c"/>
    <p:sldId xmlns:r="http://schemas.openxmlformats.org/officeDocument/2006/relationships" id="262" r:id="Recbac4248606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b56eb8d1b45b0" /><Relationship Type="http://schemas.openxmlformats.org/officeDocument/2006/relationships/slide" Target="/ppt/slides/slide1.xml" Id="Rf4e2afd0df4c4d47" /><Relationship Type="http://schemas.openxmlformats.org/officeDocument/2006/relationships/slide" Target="/ppt/slides/slide2.xml" Id="Rce2f25ef232b4284" /><Relationship Type="http://schemas.openxmlformats.org/officeDocument/2006/relationships/slide" Target="/ppt/slides/slide3.xml" Id="R73f6676cf09d4187" /><Relationship Type="http://schemas.openxmlformats.org/officeDocument/2006/relationships/slide" Target="/ppt/slides/slide4.xml" Id="R0e3290591eaf4152" /><Relationship Type="http://schemas.openxmlformats.org/officeDocument/2006/relationships/slide" Target="/ppt/slides/slide5.xml" Id="R51c82098601e4619" /><Relationship Type="http://schemas.openxmlformats.org/officeDocument/2006/relationships/slide" Target="/ppt/slides/slide6.xml" Id="R6ac514bf0bc24c8c" /><Relationship Type="http://schemas.openxmlformats.org/officeDocument/2006/relationships/slide" Target="/ppt/slides/slide7.xml" Id="Recbac4248606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251219b16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baa4abce44ed" /><Relationship Type="http://schemas.openxmlformats.org/officeDocument/2006/relationships/theme" Target="/ppt/slideMasters/theme/theme1.xml" Id="R7fd4b2f8c068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8baa4abce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b35b11cc4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8baeb11dc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a5861284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65468e44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bf4b277a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36a9d8b1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dbed9eee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