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4bce13619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56a9bc529495d"/>
  </p:sldMasterIdLst>
  <p:sldIdLst>
    <p:sldId xmlns:r="http://schemas.openxmlformats.org/officeDocument/2006/relationships" id="256" r:id="R401121aa41904eae"/>
    <p:sldId xmlns:r="http://schemas.openxmlformats.org/officeDocument/2006/relationships" id="257" r:id="R4eb3f17764e44919"/>
    <p:sldId xmlns:r="http://schemas.openxmlformats.org/officeDocument/2006/relationships" id="258" r:id="R8da15eff5ede4960"/>
    <p:sldId xmlns:r="http://schemas.openxmlformats.org/officeDocument/2006/relationships" id="259" r:id="Rcd34950432ad4c2e"/>
    <p:sldId xmlns:r="http://schemas.openxmlformats.org/officeDocument/2006/relationships" id="260" r:id="R1c5ffcfc75aa42ea"/>
    <p:sldId xmlns:r="http://schemas.openxmlformats.org/officeDocument/2006/relationships" id="261" r:id="Ref8153c7fc574f64"/>
    <p:sldId xmlns:r="http://schemas.openxmlformats.org/officeDocument/2006/relationships" id="262" r:id="R1bb175a095e8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56a9bc529495d" /><Relationship Type="http://schemas.openxmlformats.org/officeDocument/2006/relationships/slide" Target="/ppt/slides/slide1.xml" Id="R401121aa41904eae" /><Relationship Type="http://schemas.openxmlformats.org/officeDocument/2006/relationships/slide" Target="/ppt/slides/slide2.xml" Id="R4eb3f17764e44919" /><Relationship Type="http://schemas.openxmlformats.org/officeDocument/2006/relationships/slide" Target="/ppt/slides/slide3.xml" Id="R8da15eff5ede4960" /><Relationship Type="http://schemas.openxmlformats.org/officeDocument/2006/relationships/slide" Target="/ppt/slides/slide4.xml" Id="Rcd34950432ad4c2e" /><Relationship Type="http://schemas.openxmlformats.org/officeDocument/2006/relationships/slide" Target="/ppt/slides/slide5.xml" Id="R1c5ffcfc75aa42ea" /><Relationship Type="http://schemas.openxmlformats.org/officeDocument/2006/relationships/slide" Target="/ppt/slides/slide6.xml" Id="Ref8153c7fc574f64" /><Relationship Type="http://schemas.openxmlformats.org/officeDocument/2006/relationships/slide" Target="/ppt/slides/slide7.xml" Id="R1bb175a095e8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6502b5126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38771e3994c0a" /><Relationship Type="http://schemas.openxmlformats.org/officeDocument/2006/relationships/theme" Target="/ppt/slideMasters/theme/theme1.xml" Id="R80526c87d058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38771e399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5d99fe5c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ffdfdb20a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df3d22f3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fbec88cd8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d00ed26f5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e9bc6338f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0a23faa10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