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d2b09b9ab845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78009903f54141"/>
  </p:sldMasterIdLst>
  <p:sldIdLst>
    <p:sldId xmlns:r="http://schemas.openxmlformats.org/officeDocument/2006/relationships" id="256" r:id="R26860cab5fe148f5"/>
    <p:sldId xmlns:r="http://schemas.openxmlformats.org/officeDocument/2006/relationships" id="257" r:id="R033477f7d7304c61"/>
    <p:sldId xmlns:r="http://schemas.openxmlformats.org/officeDocument/2006/relationships" id="258" r:id="R067e48b63b984c67"/>
    <p:sldId xmlns:r="http://schemas.openxmlformats.org/officeDocument/2006/relationships" id="259" r:id="Rd1daec448c954f89"/>
    <p:sldId xmlns:r="http://schemas.openxmlformats.org/officeDocument/2006/relationships" id="260" r:id="R6e0200f164414b20"/>
    <p:sldId xmlns:r="http://schemas.openxmlformats.org/officeDocument/2006/relationships" id="261" r:id="R41b0c72d099b4252"/>
    <p:sldId xmlns:r="http://schemas.openxmlformats.org/officeDocument/2006/relationships" id="262" r:id="R44de7f56991545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78009903f54141" /><Relationship Type="http://schemas.openxmlformats.org/officeDocument/2006/relationships/slide" Target="/ppt/slides/slide1.xml" Id="R26860cab5fe148f5" /><Relationship Type="http://schemas.openxmlformats.org/officeDocument/2006/relationships/slide" Target="/ppt/slides/slide2.xml" Id="R033477f7d7304c61" /><Relationship Type="http://schemas.openxmlformats.org/officeDocument/2006/relationships/slide" Target="/ppt/slides/slide3.xml" Id="R067e48b63b984c67" /><Relationship Type="http://schemas.openxmlformats.org/officeDocument/2006/relationships/slide" Target="/ppt/slides/slide4.xml" Id="Rd1daec448c954f89" /><Relationship Type="http://schemas.openxmlformats.org/officeDocument/2006/relationships/slide" Target="/ppt/slides/slide5.xml" Id="R6e0200f164414b20" /><Relationship Type="http://schemas.openxmlformats.org/officeDocument/2006/relationships/slide" Target="/ppt/slides/slide6.xml" Id="R41b0c72d099b4252" /><Relationship Type="http://schemas.openxmlformats.org/officeDocument/2006/relationships/slide" Target="/ppt/slides/slide7.xml" Id="R44de7f56991545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3c20ac35b745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6bdd73a3b499e" /><Relationship Type="http://schemas.openxmlformats.org/officeDocument/2006/relationships/theme" Target="/ppt/slideMasters/theme/theme1.xml" Id="R72c878f580904e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d6bdd73a3b49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ed4574c1c43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b83754ccc46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0359fd8734c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dbd77ea944f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7da350ecc4e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1fc6c7d2e4b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d2dd008804f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STALFO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STALFO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3 280 844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61 554 999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74 092 634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STALFO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917 348 227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