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0b420cee1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45cdceb0f4b0b"/>
  </p:sldMasterIdLst>
  <p:sldIdLst>
    <p:sldId xmlns:r="http://schemas.openxmlformats.org/officeDocument/2006/relationships" id="256" r:id="R9351bc9485884eba"/>
    <p:sldId xmlns:r="http://schemas.openxmlformats.org/officeDocument/2006/relationships" id="257" r:id="R12cb846f158a49c6"/>
    <p:sldId xmlns:r="http://schemas.openxmlformats.org/officeDocument/2006/relationships" id="258" r:id="Rbf331c4abfbd4fed"/>
    <p:sldId xmlns:r="http://schemas.openxmlformats.org/officeDocument/2006/relationships" id="259" r:id="Rf4a7459bc1ef457e"/>
    <p:sldId xmlns:r="http://schemas.openxmlformats.org/officeDocument/2006/relationships" id="260" r:id="R7a39385e7817451a"/>
    <p:sldId xmlns:r="http://schemas.openxmlformats.org/officeDocument/2006/relationships" id="261" r:id="Ra57c767b9393421d"/>
    <p:sldId xmlns:r="http://schemas.openxmlformats.org/officeDocument/2006/relationships" id="262" r:id="R12f4ddeb3a50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45cdceb0f4b0b" /><Relationship Type="http://schemas.openxmlformats.org/officeDocument/2006/relationships/slide" Target="/ppt/slides/slide1.xml" Id="R9351bc9485884eba" /><Relationship Type="http://schemas.openxmlformats.org/officeDocument/2006/relationships/slide" Target="/ppt/slides/slide2.xml" Id="R12cb846f158a49c6" /><Relationship Type="http://schemas.openxmlformats.org/officeDocument/2006/relationships/slide" Target="/ppt/slides/slide3.xml" Id="Rbf331c4abfbd4fed" /><Relationship Type="http://schemas.openxmlformats.org/officeDocument/2006/relationships/slide" Target="/ppt/slides/slide4.xml" Id="Rf4a7459bc1ef457e" /><Relationship Type="http://schemas.openxmlformats.org/officeDocument/2006/relationships/slide" Target="/ppt/slides/slide5.xml" Id="R7a39385e7817451a" /><Relationship Type="http://schemas.openxmlformats.org/officeDocument/2006/relationships/slide" Target="/ppt/slides/slide6.xml" Id="Ra57c767b9393421d" /><Relationship Type="http://schemas.openxmlformats.org/officeDocument/2006/relationships/slide" Target="/ppt/slides/slide7.xml" Id="R12f4ddeb3a50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48e3e99e8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2c732dee9424c" /><Relationship Type="http://schemas.openxmlformats.org/officeDocument/2006/relationships/theme" Target="/ppt/slideMasters/theme/theme1.xml" Id="R354835c18c51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2c732dee9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934929e77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021ccb31a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f891a215b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c13414517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8c2852ec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4e65446b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d9ce4f04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