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be59cad5b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6d2aedf514ab9"/>
  </p:sldMasterIdLst>
  <p:sldIdLst>
    <p:sldId xmlns:r="http://schemas.openxmlformats.org/officeDocument/2006/relationships" id="256" r:id="Ra94668771ed14817"/>
    <p:sldId xmlns:r="http://schemas.openxmlformats.org/officeDocument/2006/relationships" id="257" r:id="R974017ca860b4038"/>
    <p:sldId xmlns:r="http://schemas.openxmlformats.org/officeDocument/2006/relationships" id="258" r:id="Rd7ac6298c12d4060"/>
    <p:sldId xmlns:r="http://schemas.openxmlformats.org/officeDocument/2006/relationships" id="259" r:id="R50f25607ea8e4aaa"/>
    <p:sldId xmlns:r="http://schemas.openxmlformats.org/officeDocument/2006/relationships" id="260" r:id="R7a39a34688c9440d"/>
    <p:sldId xmlns:r="http://schemas.openxmlformats.org/officeDocument/2006/relationships" id="261" r:id="Rc32d3b4a9cb14392"/>
    <p:sldId xmlns:r="http://schemas.openxmlformats.org/officeDocument/2006/relationships" id="262" r:id="Rb695fdfc69dc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6d2aedf514ab9" /><Relationship Type="http://schemas.openxmlformats.org/officeDocument/2006/relationships/slide" Target="/ppt/slides/slide1.xml" Id="Ra94668771ed14817" /><Relationship Type="http://schemas.openxmlformats.org/officeDocument/2006/relationships/slide" Target="/ppt/slides/slide2.xml" Id="R974017ca860b4038" /><Relationship Type="http://schemas.openxmlformats.org/officeDocument/2006/relationships/slide" Target="/ppt/slides/slide3.xml" Id="Rd7ac6298c12d4060" /><Relationship Type="http://schemas.openxmlformats.org/officeDocument/2006/relationships/slide" Target="/ppt/slides/slide4.xml" Id="R50f25607ea8e4aaa" /><Relationship Type="http://schemas.openxmlformats.org/officeDocument/2006/relationships/slide" Target="/ppt/slides/slide5.xml" Id="R7a39a34688c9440d" /><Relationship Type="http://schemas.openxmlformats.org/officeDocument/2006/relationships/slide" Target="/ppt/slides/slide6.xml" Id="Rc32d3b4a9cb14392" /><Relationship Type="http://schemas.openxmlformats.org/officeDocument/2006/relationships/slide" Target="/ppt/slides/slide7.xml" Id="Rb695fdfc69dc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d489e7e5b4f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3f70de7e8482d" /><Relationship Type="http://schemas.openxmlformats.org/officeDocument/2006/relationships/theme" Target="/ppt/slideMasters/theme/theme1.xml" Id="R115aa3bc39ae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13f70de7e8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413f05108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eea535610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25267577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4d8d1d1740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3f3fae778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423ad98649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199df5ea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NENSETER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NENSETER HOLDING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11 548 187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GEIR NENSETER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Skipperbakken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917 256 330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