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3f6ee305b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dd54a9d574faa"/>
  </p:sldMasterIdLst>
  <p:sldIdLst>
    <p:sldId xmlns:r="http://schemas.openxmlformats.org/officeDocument/2006/relationships" id="256" r:id="R3d8ba576a90841ef"/>
    <p:sldId xmlns:r="http://schemas.openxmlformats.org/officeDocument/2006/relationships" id="257" r:id="R78bb8697eeae4c16"/>
    <p:sldId xmlns:r="http://schemas.openxmlformats.org/officeDocument/2006/relationships" id="258" r:id="Re37a7c58f8b84c35"/>
    <p:sldId xmlns:r="http://schemas.openxmlformats.org/officeDocument/2006/relationships" id="259" r:id="Rad32ce65ba32406d"/>
    <p:sldId xmlns:r="http://schemas.openxmlformats.org/officeDocument/2006/relationships" id="260" r:id="R6936659cd686405c"/>
    <p:sldId xmlns:r="http://schemas.openxmlformats.org/officeDocument/2006/relationships" id="261" r:id="R080d2795a0644765"/>
    <p:sldId xmlns:r="http://schemas.openxmlformats.org/officeDocument/2006/relationships" id="262" r:id="R87322ded6c9c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dd54a9d574faa" /><Relationship Type="http://schemas.openxmlformats.org/officeDocument/2006/relationships/slide" Target="/ppt/slides/slide1.xml" Id="R3d8ba576a90841ef" /><Relationship Type="http://schemas.openxmlformats.org/officeDocument/2006/relationships/slide" Target="/ppt/slides/slide2.xml" Id="R78bb8697eeae4c16" /><Relationship Type="http://schemas.openxmlformats.org/officeDocument/2006/relationships/slide" Target="/ppt/slides/slide3.xml" Id="Re37a7c58f8b84c35" /><Relationship Type="http://schemas.openxmlformats.org/officeDocument/2006/relationships/slide" Target="/ppt/slides/slide4.xml" Id="Rad32ce65ba32406d" /><Relationship Type="http://schemas.openxmlformats.org/officeDocument/2006/relationships/slide" Target="/ppt/slides/slide5.xml" Id="R6936659cd686405c" /><Relationship Type="http://schemas.openxmlformats.org/officeDocument/2006/relationships/slide" Target="/ppt/slides/slide6.xml" Id="R080d2795a0644765" /><Relationship Type="http://schemas.openxmlformats.org/officeDocument/2006/relationships/slide" Target="/ppt/slides/slide7.xml" Id="R87322ded6c9c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55aaf1374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b7cae36b41f5" /><Relationship Type="http://schemas.openxmlformats.org/officeDocument/2006/relationships/theme" Target="/ppt/slideMasters/theme/theme1.xml" Id="Rc69a65ce13ee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6b7cae36b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65b8864ff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3aa53baa0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5f9b9bdf0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ae96e5e0f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e9594b45c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c451b082b46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3525fe197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MASKINVEIEN 20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MASKINVEIEN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20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MASKINVEIEN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MASKINVEIEN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MASKINVEIEN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10 471 298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MASKINVEIEN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BRU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BRU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REIDAR BRU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BRU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MASKINVEIEN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Olsokveien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917 248 192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MASKINVEIEN 20 AS</a:t>
            </a:r>
          </a:p>
        </p:txBody>
      </p:sp>
    </p:spTree>
  </p:cSld>
  <p:clrMapOvr>
    <a:masterClrMapping xmlns:a="http://schemas.openxmlformats.org/drawingml/2006/main"/>
  </p:clrMapOvr>
</p:sld>
</file>