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4d691690b47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68572590544048"/>
  </p:sldMasterIdLst>
  <p:sldIdLst>
    <p:sldId xmlns:r="http://schemas.openxmlformats.org/officeDocument/2006/relationships" id="256" r:id="Rfc0f7b8168464d29"/>
    <p:sldId xmlns:r="http://schemas.openxmlformats.org/officeDocument/2006/relationships" id="257" r:id="R649f46461a4a4b36"/>
    <p:sldId xmlns:r="http://schemas.openxmlformats.org/officeDocument/2006/relationships" id="258" r:id="R64b809440f674791"/>
    <p:sldId xmlns:r="http://schemas.openxmlformats.org/officeDocument/2006/relationships" id="259" r:id="Rd348fa32750b435b"/>
    <p:sldId xmlns:r="http://schemas.openxmlformats.org/officeDocument/2006/relationships" id="260" r:id="Rc1a14c4e5456412a"/>
    <p:sldId xmlns:r="http://schemas.openxmlformats.org/officeDocument/2006/relationships" id="261" r:id="R708fb560d6f14459"/>
    <p:sldId xmlns:r="http://schemas.openxmlformats.org/officeDocument/2006/relationships" id="262" r:id="R57077ae10db543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8572590544048" /><Relationship Type="http://schemas.openxmlformats.org/officeDocument/2006/relationships/slide" Target="/ppt/slides/slide1.xml" Id="Rfc0f7b8168464d29" /><Relationship Type="http://schemas.openxmlformats.org/officeDocument/2006/relationships/slide" Target="/ppt/slides/slide2.xml" Id="R649f46461a4a4b36" /><Relationship Type="http://schemas.openxmlformats.org/officeDocument/2006/relationships/slide" Target="/ppt/slides/slide3.xml" Id="R64b809440f674791" /><Relationship Type="http://schemas.openxmlformats.org/officeDocument/2006/relationships/slide" Target="/ppt/slides/slide4.xml" Id="Rd348fa32750b435b" /><Relationship Type="http://schemas.openxmlformats.org/officeDocument/2006/relationships/slide" Target="/ppt/slides/slide5.xml" Id="Rc1a14c4e5456412a" /><Relationship Type="http://schemas.openxmlformats.org/officeDocument/2006/relationships/slide" Target="/ppt/slides/slide6.xml" Id="R708fb560d6f14459" /><Relationship Type="http://schemas.openxmlformats.org/officeDocument/2006/relationships/slide" Target="/ppt/slides/slide7.xml" Id="R57077ae10db543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ba23c973f846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c316954cb4df6" /><Relationship Type="http://schemas.openxmlformats.org/officeDocument/2006/relationships/theme" Target="/ppt/slideMasters/theme/theme1.xml" Id="Rfea33f1d703c45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ec316954cb4d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f14d7dcc342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1efab8a4a46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779c76a6f41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e3e5eafb5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8b7402faf4b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d109669a34d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a7668de1947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INNOFI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562 413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1 016 060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JARI TERO KALEVI TAKALA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KRISTINE VATN TAKALA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Hoemsvegen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917 199 043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INNOFI AS</a:t>
            </a:r>
          </a:p>
        </p:txBody>
      </p:sp>
    </p:spTree>
  </p:cSld>
  <p:clrMapOvr>
    <a:masterClrMapping xmlns:a="http://schemas.openxmlformats.org/drawingml/2006/main"/>
  </p:clrMapOvr>
</p:sld>
</file>