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fadc6375a447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c0e19d96ea49b3"/>
  </p:sldMasterIdLst>
  <p:sldIdLst>
    <p:sldId xmlns:r="http://schemas.openxmlformats.org/officeDocument/2006/relationships" id="256" r:id="R0eaa877add4d4810"/>
    <p:sldId xmlns:r="http://schemas.openxmlformats.org/officeDocument/2006/relationships" id="257" r:id="Rdf4a4e4e07864844"/>
    <p:sldId xmlns:r="http://schemas.openxmlformats.org/officeDocument/2006/relationships" id="258" r:id="R8e9c7edb558a43d8"/>
    <p:sldId xmlns:r="http://schemas.openxmlformats.org/officeDocument/2006/relationships" id="259" r:id="R357767638bfe4a9e"/>
    <p:sldId xmlns:r="http://schemas.openxmlformats.org/officeDocument/2006/relationships" id="260" r:id="Re3c9a22ba5cd4570"/>
    <p:sldId xmlns:r="http://schemas.openxmlformats.org/officeDocument/2006/relationships" id="261" r:id="Rb9493a0dac984ae7"/>
    <p:sldId xmlns:r="http://schemas.openxmlformats.org/officeDocument/2006/relationships" id="262" r:id="R11f7d48cb2a443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c0e19d96ea49b3" /><Relationship Type="http://schemas.openxmlformats.org/officeDocument/2006/relationships/slide" Target="/ppt/slides/slide1.xml" Id="R0eaa877add4d4810" /><Relationship Type="http://schemas.openxmlformats.org/officeDocument/2006/relationships/slide" Target="/ppt/slides/slide2.xml" Id="Rdf4a4e4e07864844" /><Relationship Type="http://schemas.openxmlformats.org/officeDocument/2006/relationships/slide" Target="/ppt/slides/slide3.xml" Id="R8e9c7edb558a43d8" /><Relationship Type="http://schemas.openxmlformats.org/officeDocument/2006/relationships/slide" Target="/ppt/slides/slide4.xml" Id="R357767638bfe4a9e" /><Relationship Type="http://schemas.openxmlformats.org/officeDocument/2006/relationships/slide" Target="/ppt/slides/slide5.xml" Id="Re3c9a22ba5cd4570" /><Relationship Type="http://schemas.openxmlformats.org/officeDocument/2006/relationships/slide" Target="/ppt/slides/slide6.xml" Id="Rb9493a0dac984ae7" /><Relationship Type="http://schemas.openxmlformats.org/officeDocument/2006/relationships/slide" Target="/ppt/slides/slide7.xml" Id="R11f7d48cb2a443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1245a8349a40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254a7925149a3" /><Relationship Type="http://schemas.openxmlformats.org/officeDocument/2006/relationships/theme" Target="/ppt/slideMasters/theme/theme1.xml" Id="R9ca3a6e562fb4b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a254a7925149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732e87fce4c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1a3f980444c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fe219116e45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0fdc475cc43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9b7ad84404d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14336a9214e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72a597f5341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NILSEN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−253 775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872 067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1 757 005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2 115 436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Bestumveien 86J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henning@insignis.no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917 193 428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