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db3fd1ee2444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1a7396aa6b4227"/>
  </p:sldMasterIdLst>
  <p:sldIdLst>
    <p:sldId xmlns:r="http://schemas.openxmlformats.org/officeDocument/2006/relationships" id="256" r:id="R10a604107e95483f"/>
    <p:sldId xmlns:r="http://schemas.openxmlformats.org/officeDocument/2006/relationships" id="257" r:id="R9402617ee8e6415f"/>
    <p:sldId xmlns:r="http://schemas.openxmlformats.org/officeDocument/2006/relationships" id="258" r:id="Rea0f389c0272464e"/>
    <p:sldId xmlns:r="http://schemas.openxmlformats.org/officeDocument/2006/relationships" id="259" r:id="R80f85c9af2574ecc"/>
    <p:sldId xmlns:r="http://schemas.openxmlformats.org/officeDocument/2006/relationships" id="260" r:id="R4fed66c2cffe4adb"/>
    <p:sldId xmlns:r="http://schemas.openxmlformats.org/officeDocument/2006/relationships" id="261" r:id="R8594038ac6c94488"/>
    <p:sldId xmlns:r="http://schemas.openxmlformats.org/officeDocument/2006/relationships" id="262" r:id="Rbef4b7af0a7b4d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a7396aa6b4227" /><Relationship Type="http://schemas.openxmlformats.org/officeDocument/2006/relationships/slide" Target="/ppt/slides/slide1.xml" Id="R10a604107e95483f" /><Relationship Type="http://schemas.openxmlformats.org/officeDocument/2006/relationships/slide" Target="/ppt/slides/slide2.xml" Id="R9402617ee8e6415f" /><Relationship Type="http://schemas.openxmlformats.org/officeDocument/2006/relationships/slide" Target="/ppt/slides/slide3.xml" Id="Rea0f389c0272464e" /><Relationship Type="http://schemas.openxmlformats.org/officeDocument/2006/relationships/slide" Target="/ppt/slides/slide4.xml" Id="R80f85c9af2574ecc" /><Relationship Type="http://schemas.openxmlformats.org/officeDocument/2006/relationships/slide" Target="/ppt/slides/slide5.xml" Id="R4fed66c2cffe4adb" /><Relationship Type="http://schemas.openxmlformats.org/officeDocument/2006/relationships/slide" Target="/ppt/slides/slide6.xml" Id="R8594038ac6c94488" /><Relationship Type="http://schemas.openxmlformats.org/officeDocument/2006/relationships/slide" Target="/ppt/slides/slide7.xml" Id="Rbef4b7af0a7b4d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4e49105b4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cbed3a73e4f52" /><Relationship Type="http://schemas.openxmlformats.org/officeDocument/2006/relationships/theme" Target="/ppt/slideMasters/theme/theme1.xml" Id="R10802824487f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5cbed3a73e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d5b5ddb1940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cbe22706c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68400cd684e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6d7684ce8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d323075c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a454799474c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ba3545b2b46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KALLASTEN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KALLASTEN INVEST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4 826 975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7 378 890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KALLASTEN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917 147 302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KALLASTEN INVEST AS</a:t>
            </a:r>
          </a:p>
        </p:txBody>
      </p:sp>
    </p:spTree>
  </p:cSld>
  <p:clrMapOvr>
    <a:masterClrMapping xmlns:a="http://schemas.openxmlformats.org/drawingml/2006/main"/>
  </p:clrMapOvr>
</p:sld>
</file>