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eb752e69e8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43f9a49d064c8d"/>
  </p:sldMasterIdLst>
  <p:sldIdLst>
    <p:sldId xmlns:r="http://schemas.openxmlformats.org/officeDocument/2006/relationships" id="256" r:id="Rc0b6ef36a88c4b87"/>
    <p:sldId xmlns:r="http://schemas.openxmlformats.org/officeDocument/2006/relationships" id="257" r:id="Rfe2573daf0ce4d69"/>
    <p:sldId xmlns:r="http://schemas.openxmlformats.org/officeDocument/2006/relationships" id="258" r:id="R2a36c57ce800484d"/>
    <p:sldId xmlns:r="http://schemas.openxmlformats.org/officeDocument/2006/relationships" id="259" r:id="Rf54649ab902d42df"/>
    <p:sldId xmlns:r="http://schemas.openxmlformats.org/officeDocument/2006/relationships" id="260" r:id="R3a607d39306b4cb4"/>
    <p:sldId xmlns:r="http://schemas.openxmlformats.org/officeDocument/2006/relationships" id="261" r:id="Rb6a3d892f74d49d3"/>
    <p:sldId xmlns:r="http://schemas.openxmlformats.org/officeDocument/2006/relationships" id="262" r:id="R38f428770da9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3f9a49d064c8d" /><Relationship Type="http://schemas.openxmlformats.org/officeDocument/2006/relationships/slide" Target="/ppt/slides/slide1.xml" Id="Rc0b6ef36a88c4b87" /><Relationship Type="http://schemas.openxmlformats.org/officeDocument/2006/relationships/slide" Target="/ppt/slides/slide2.xml" Id="Rfe2573daf0ce4d69" /><Relationship Type="http://schemas.openxmlformats.org/officeDocument/2006/relationships/slide" Target="/ppt/slides/slide3.xml" Id="R2a36c57ce800484d" /><Relationship Type="http://schemas.openxmlformats.org/officeDocument/2006/relationships/slide" Target="/ppt/slides/slide4.xml" Id="Rf54649ab902d42df" /><Relationship Type="http://schemas.openxmlformats.org/officeDocument/2006/relationships/slide" Target="/ppt/slides/slide5.xml" Id="R3a607d39306b4cb4" /><Relationship Type="http://schemas.openxmlformats.org/officeDocument/2006/relationships/slide" Target="/ppt/slides/slide6.xml" Id="Rb6a3d892f74d49d3" /><Relationship Type="http://schemas.openxmlformats.org/officeDocument/2006/relationships/slide" Target="/ppt/slides/slide7.xml" Id="R38f428770da9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fb22e279c43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3f6fe198a49a2" /><Relationship Type="http://schemas.openxmlformats.org/officeDocument/2006/relationships/theme" Target="/ppt/slideMasters/theme/theme1.xml" Id="Rd95aa508710a4f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83f6fe198a49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0c537478e47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1ecb859634f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87abc4fcf41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33bdb9bde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2ed72b41747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ddb95fa164a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e0a4856c64d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MEVIND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MEVIND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21 201 329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21 316 824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HADDAL KNUT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Nøttveitvegen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917 127 239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