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be51a619c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835d5aa8b49cc"/>
  </p:sldMasterIdLst>
  <p:sldIdLst>
    <p:sldId xmlns:r="http://schemas.openxmlformats.org/officeDocument/2006/relationships" id="256" r:id="R4492398314ef460a"/>
    <p:sldId xmlns:r="http://schemas.openxmlformats.org/officeDocument/2006/relationships" id="257" r:id="R2448508a614449a6"/>
    <p:sldId xmlns:r="http://schemas.openxmlformats.org/officeDocument/2006/relationships" id="258" r:id="R97a60c1cad2c48bb"/>
    <p:sldId xmlns:r="http://schemas.openxmlformats.org/officeDocument/2006/relationships" id="259" r:id="R6b47a19dca744c5d"/>
    <p:sldId xmlns:r="http://schemas.openxmlformats.org/officeDocument/2006/relationships" id="260" r:id="Reb08bd072cab47b4"/>
    <p:sldId xmlns:r="http://schemas.openxmlformats.org/officeDocument/2006/relationships" id="261" r:id="R1dff4d5392de4c94"/>
    <p:sldId xmlns:r="http://schemas.openxmlformats.org/officeDocument/2006/relationships" id="262" r:id="Raf154ee66ffb45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835d5aa8b49cc" /><Relationship Type="http://schemas.openxmlformats.org/officeDocument/2006/relationships/slide" Target="/ppt/slides/slide1.xml" Id="R4492398314ef460a" /><Relationship Type="http://schemas.openxmlformats.org/officeDocument/2006/relationships/slide" Target="/ppt/slides/slide2.xml" Id="R2448508a614449a6" /><Relationship Type="http://schemas.openxmlformats.org/officeDocument/2006/relationships/slide" Target="/ppt/slides/slide3.xml" Id="R97a60c1cad2c48bb" /><Relationship Type="http://schemas.openxmlformats.org/officeDocument/2006/relationships/slide" Target="/ppt/slides/slide4.xml" Id="R6b47a19dca744c5d" /><Relationship Type="http://schemas.openxmlformats.org/officeDocument/2006/relationships/slide" Target="/ppt/slides/slide5.xml" Id="Reb08bd072cab47b4" /><Relationship Type="http://schemas.openxmlformats.org/officeDocument/2006/relationships/slide" Target="/ppt/slides/slide6.xml" Id="R1dff4d5392de4c94" /><Relationship Type="http://schemas.openxmlformats.org/officeDocument/2006/relationships/slide" Target="/ppt/slides/slide7.xml" Id="Raf154ee66ffb45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7d117eb08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f6ea0c027429f" /><Relationship Type="http://schemas.openxmlformats.org/officeDocument/2006/relationships/theme" Target="/ppt/slideMasters/theme/theme1.xml" Id="Rf31419f1c2ab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f6ea0c02742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118a33a0141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03331659248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0eb2bed2f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3ec2d9b5f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67c687d9f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fb2cf34c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b34d83465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RAPP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RAPP &amp; 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12 725 037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21 364 202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SYVERTSEN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SYVERTSEN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SYVERTSEN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917 090 211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