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2e48133aa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44a6e2f6242d9"/>
  </p:sldMasterIdLst>
  <p:sldIdLst>
    <p:sldId xmlns:r="http://schemas.openxmlformats.org/officeDocument/2006/relationships" id="256" r:id="Rbc35c871c1dc4831"/>
    <p:sldId xmlns:r="http://schemas.openxmlformats.org/officeDocument/2006/relationships" id="257" r:id="R60a1281cfc834c1c"/>
    <p:sldId xmlns:r="http://schemas.openxmlformats.org/officeDocument/2006/relationships" id="258" r:id="Rd7b68e81051b463f"/>
    <p:sldId xmlns:r="http://schemas.openxmlformats.org/officeDocument/2006/relationships" id="259" r:id="Ref39f000893f4ad0"/>
    <p:sldId xmlns:r="http://schemas.openxmlformats.org/officeDocument/2006/relationships" id="260" r:id="Rf424e3d3e2ce4870"/>
    <p:sldId xmlns:r="http://schemas.openxmlformats.org/officeDocument/2006/relationships" id="261" r:id="Rbd79de01a2824971"/>
    <p:sldId xmlns:r="http://schemas.openxmlformats.org/officeDocument/2006/relationships" id="262" r:id="R13f68e3e70d2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44a6e2f6242d9" /><Relationship Type="http://schemas.openxmlformats.org/officeDocument/2006/relationships/slide" Target="/ppt/slides/slide1.xml" Id="Rbc35c871c1dc4831" /><Relationship Type="http://schemas.openxmlformats.org/officeDocument/2006/relationships/slide" Target="/ppt/slides/slide2.xml" Id="R60a1281cfc834c1c" /><Relationship Type="http://schemas.openxmlformats.org/officeDocument/2006/relationships/slide" Target="/ppt/slides/slide3.xml" Id="Rd7b68e81051b463f" /><Relationship Type="http://schemas.openxmlformats.org/officeDocument/2006/relationships/slide" Target="/ppt/slides/slide4.xml" Id="Ref39f000893f4ad0" /><Relationship Type="http://schemas.openxmlformats.org/officeDocument/2006/relationships/slide" Target="/ppt/slides/slide5.xml" Id="Rf424e3d3e2ce4870" /><Relationship Type="http://schemas.openxmlformats.org/officeDocument/2006/relationships/slide" Target="/ppt/slides/slide6.xml" Id="Rbd79de01a2824971" /><Relationship Type="http://schemas.openxmlformats.org/officeDocument/2006/relationships/slide" Target="/ppt/slides/slide7.xml" Id="R13f68e3e70d2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bef4dd457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556e4afa4907" /><Relationship Type="http://schemas.openxmlformats.org/officeDocument/2006/relationships/theme" Target="/ppt/slideMasters/theme/theme1.xml" Id="R11d1f8d814b8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2556e4afa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2a91899a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992dca1bf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dff0790f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5a3c6215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92891fff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ab7701a6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5a7018a5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