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3f2ef5b3d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6136eaf93417b"/>
  </p:sldMasterIdLst>
  <p:sldIdLst>
    <p:sldId xmlns:r="http://schemas.openxmlformats.org/officeDocument/2006/relationships" id="256" r:id="Rcaefe580a6a04c42"/>
    <p:sldId xmlns:r="http://schemas.openxmlformats.org/officeDocument/2006/relationships" id="257" r:id="R43f40f1ba83d4051"/>
    <p:sldId xmlns:r="http://schemas.openxmlformats.org/officeDocument/2006/relationships" id="258" r:id="R2603c6b0fea94107"/>
    <p:sldId xmlns:r="http://schemas.openxmlformats.org/officeDocument/2006/relationships" id="259" r:id="Rc7642554a2284a2b"/>
    <p:sldId xmlns:r="http://schemas.openxmlformats.org/officeDocument/2006/relationships" id="260" r:id="Re65f19aea1114d56"/>
    <p:sldId xmlns:r="http://schemas.openxmlformats.org/officeDocument/2006/relationships" id="261" r:id="R2cd2af074de3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6136eaf93417b" /><Relationship Type="http://schemas.openxmlformats.org/officeDocument/2006/relationships/slide" Target="/ppt/slides/slide1.xml" Id="Rcaefe580a6a04c42" /><Relationship Type="http://schemas.openxmlformats.org/officeDocument/2006/relationships/slide" Target="/ppt/slides/slide2.xml" Id="R43f40f1ba83d4051" /><Relationship Type="http://schemas.openxmlformats.org/officeDocument/2006/relationships/slide" Target="/ppt/slides/slide3.xml" Id="R2603c6b0fea94107" /><Relationship Type="http://schemas.openxmlformats.org/officeDocument/2006/relationships/slide" Target="/ppt/slides/slide4.xml" Id="Rc7642554a2284a2b" /><Relationship Type="http://schemas.openxmlformats.org/officeDocument/2006/relationships/slide" Target="/ppt/slides/slide5.xml" Id="Re65f19aea1114d56" /><Relationship Type="http://schemas.openxmlformats.org/officeDocument/2006/relationships/slide" Target="/ppt/slides/slide6.xml" Id="R2cd2af074de3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2dfc38dfe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a573a9a384a57" /><Relationship Type="http://schemas.openxmlformats.org/officeDocument/2006/relationships/theme" Target="/ppt/slideMasters/theme/theme1.xml" Id="R2c213f6d8719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a573a9a38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43bb92ee6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3275e8bfc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ac1355acc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07013f397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59876c78c42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cf7376bc0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 GROVEN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Øvrebøen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