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825a8c41ab44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e5aa3e02dd4969"/>
  </p:sldMasterIdLst>
  <p:sldIdLst>
    <p:sldId xmlns:r="http://schemas.openxmlformats.org/officeDocument/2006/relationships" id="256" r:id="R91910b8e6fff48ff"/>
    <p:sldId xmlns:r="http://schemas.openxmlformats.org/officeDocument/2006/relationships" id="257" r:id="R0dfe35d45d244533"/>
    <p:sldId xmlns:r="http://schemas.openxmlformats.org/officeDocument/2006/relationships" id="258" r:id="R22d1fa84e2234071"/>
    <p:sldId xmlns:r="http://schemas.openxmlformats.org/officeDocument/2006/relationships" id="259" r:id="Rfa981c4a9782454c"/>
    <p:sldId xmlns:r="http://schemas.openxmlformats.org/officeDocument/2006/relationships" id="260" r:id="R6ac144ea63984e5e"/>
    <p:sldId xmlns:r="http://schemas.openxmlformats.org/officeDocument/2006/relationships" id="261" r:id="R1303b90f1e7d4984"/>
    <p:sldId xmlns:r="http://schemas.openxmlformats.org/officeDocument/2006/relationships" id="262" r:id="Re7bce486273d4b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e5aa3e02dd4969" /><Relationship Type="http://schemas.openxmlformats.org/officeDocument/2006/relationships/slide" Target="/ppt/slides/slide1.xml" Id="R91910b8e6fff48ff" /><Relationship Type="http://schemas.openxmlformats.org/officeDocument/2006/relationships/slide" Target="/ppt/slides/slide2.xml" Id="R0dfe35d45d244533" /><Relationship Type="http://schemas.openxmlformats.org/officeDocument/2006/relationships/slide" Target="/ppt/slides/slide3.xml" Id="R22d1fa84e2234071" /><Relationship Type="http://schemas.openxmlformats.org/officeDocument/2006/relationships/slide" Target="/ppt/slides/slide4.xml" Id="Rfa981c4a9782454c" /><Relationship Type="http://schemas.openxmlformats.org/officeDocument/2006/relationships/slide" Target="/ppt/slides/slide5.xml" Id="R6ac144ea63984e5e" /><Relationship Type="http://schemas.openxmlformats.org/officeDocument/2006/relationships/slide" Target="/ppt/slides/slide6.xml" Id="R1303b90f1e7d4984" /><Relationship Type="http://schemas.openxmlformats.org/officeDocument/2006/relationships/slide" Target="/ppt/slides/slide7.xml" Id="Re7bce486273d4b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a0371ca46e45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145d9c649b47d4" /><Relationship Type="http://schemas.openxmlformats.org/officeDocument/2006/relationships/theme" Target="/ppt/slideMasters/theme/theme1.xml" Id="Rf867dedf993f46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145d9c649b47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296927aa3846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6a9639a0814a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ae5d675c1446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5c9884f1644d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e30a7371e24b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0edb66968645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02cdae282541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HHH VENTURES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HHH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HHH VENTURES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HHH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HHH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HHH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2 505 282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2 055 332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8 251 042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73 317 118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73 728 621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HHH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HALVORSEN HORTEMO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HHH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Hyllveien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916 978 413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HHH VENTURES AS</a:t>
            </a:r>
          </a:p>
        </p:txBody>
      </p:sp>
    </p:spTree>
  </p:cSld>
  <p:clrMapOvr>
    <a:masterClrMapping xmlns:a="http://schemas.openxmlformats.org/drawingml/2006/main"/>
  </p:clrMapOvr>
</p:sld>
</file>