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f027daad9a949b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576351e1d6748f1"/>
  </p:sldMasterIdLst>
  <p:sldIdLst>
    <p:sldId xmlns:r="http://schemas.openxmlformats.org/officeDocument/2006/relationships" id="256" r:id="R34445de3f2d64a7a"/>
    <p:sldId xmlns:r="http://schemas.openxmlformats.org/officeDocument/2006/relationships" id="257" r:id="Rbebee4b29ede4e6b"/>
    <p:sldId xmlns:r="http://schemas.openxmlformats.org/officeDocument/2006/relationships" id="258" r:id="R8dcc9c770116457f"/>
    <p:sldId xmlns:r="http://schemas.openxmlformats.org/officeDocument/2006/relationships" id="259" r:id="R183e7a3e6da3408c"/>
    <p:sldId xmlns:r="http://schemas.openxmlformats.org/officeDocument/2006/relationships" id="260" r:id="R00f59b4fd1cc464c"/>
    <p:sldId xmlns:r="http://schemas.openxmlformats.org/officeDocument/2006/relationships" id="261" r:id="Rcbc3b5596d98447f"/>
    <p:sldId xmlns:r="http://schemas.openxmlformats.org/officeDocument/2006/relationships" id="262" r:id="Rc5bbb9954bc2474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576351e1d6748f1" /><Relationship Type="http://schemas.openxmlformats.org/officeDocument/2006/relationships/slide" Target="/ppt/slides/slide1.xml" Id="R34445de3f2d64a7a" /><Relationship Type="http://schemas.openxmlformats.org/officeDocument/2006/relationships/slide" Target="/ppt/slides/slide2.xml" Id="Rbebee4b29ede4e6b" /><Relationship Type="http://schemas.openxmlformats.org/officeDocument/2006/relationships/slide" Target="/ppt/slides/slide3.xml" Id="R8dcc9c770116457f" /><Relationship Type="http://schemas.openxmlformats.org/officeDocument/2006/relationships/slide" Target="/ppt/slides/slide4.xml" Id="R183e7a3e6da3408c" /><Relationship Type="http://schemas.openxmlformats.org/officeDocument/2006/relationships/slide" Target="/ppt/slides/slide5.xml" Id="R00f59b4fd1cc464c" /><Relationship Type="http://schemas.openxmlformats.org/officeDocument/2006/relationships/slide" Target="/ppt/slides/slide6.xml" Id="Rcbc3b5596d98447f" /><Relationship Type="http://schemas.openxmlformats.org/officeDocument/2006/relationships/slide" Target="/ppt/slides/slide7.xml" Id="Rc5bbb9954bc2474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a7a8414242f49c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838a3416254a0a" /><Relationship Type="http://schemas.openxmlformats.org/officeDocument/2006/relationships/theme" Target="/ppt/slideMasters/theme/theme1.xml" Id="Rf6ee4895613949a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f838a3416254a0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135d2b8f67423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78f49ba85448a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968528e494487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8b67d4319843b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fc089ef67e45e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235377d279472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4389ee23804e7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RODQUIST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RODQUIST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RODQUIST INVEST AS ble etablert [år] og holder til i Halden.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RODQUIST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RODQUIST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RODQUIST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−11 982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−105 032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−661 617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3 485 102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RODQUIST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RAYMOND RØDJE EDQUIST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RODQUIST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Safirveien 14B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1784 Halden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916 961 413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RODQUIST INVEST AS</a:t>
            </a:r>
          </a:p>
        </p:txBody>
      </p:sp>
    </p:spTree>
  </p:cSld>
  <p:clrMapOvr>
    <a:masterClrMapping xmlns:a="http://schemas.openxmlformats.org/drawingml/2006/main"/>
  </p:clrMapOvr>
</p:sld>
</file>