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468fd2e6f749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ed76a7d78d4291"/>
  </p:sldMasterIdLst>
  <p:sldIdLst>
    <p:sldId xmlns:r="http://schemas.openxmlformats.org/officeDocument/2006/relationships" id="256" r:id="Rd94ee3d9d2154da3"/>
    <p:sldId xmlns:r="http://schemas.openxmlformats.org/officeDocument/2006/relationships" id="257" r:id="R7214f0dc1e0a4845"/>
    <p:sldId xmlns:r="http://schemas.openxmlformats.org/officeDocument/2006/relationships" id="258" r:id="Ra8d5b05340be431b"/>
    <p:sldId xmlns:r="http://schemas.openxmlformats.org/officeDocument/2006/relationships" id="259" r:id="R467301949f5149e5"/>
    <p:sldId xmlns:r="http://schemas.openxmlformats.org/officeDocument/2006/relationships" id="260" r:id="R226d15235eb84057"/>
    <p:sldId xmlns:r="http://schemas.openxmlformats.org/officeDocument/2006/relationships" id="261" r:id="Rf3d7a4a3a6994533"/>
    <p:sldId xmlns:r="http://schemas.openxmlformats.org/officeDocument/2006/relationships" id="262" r:id="R4b4e2d416b3341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ed76a7d78d4291" /><Relationship Type="http://schemas.openxmlformats.org/officeDocument/2006/relationships/slide" Target="/ppt/slides/slide1.xml" Id="Rd94ee3d9d2154da3" /><Relationship Type="http://schemas.openxmlformats.org/officeDocument/2006/relationships/slide" Target="/ppt/slides/slide2.xml" Id="R7214f0dc1e0a4845" /><Relationship Type="http://schemas.openxmlformats.org/officeDocument/2006/relationships/slide" Target="/ppt/slides/slide3.xml" Id="Ra8d5b05340be431b" /><Relationship Type="http://schemas.openxmlformats.org/officeDocument/2006/relationships/slide" Target="/ppt/slides/slide4.xml" Id="R467301949f5149e5" /><Relationship Type="http://schemas.openxmlformats.org/officeDocument/2006/relationships/slide" Target="/ppt/slides/slide5.xml" Id="R226d15235eb84057" /><Relationship Type="http://schemas.openxmlformats.org/officeDocument/2006/relationships/slide" Target="/ppt/slides/slide6.xml" Id="Rf3d7a4a3a6994533" /><Relationship Type="http://schemas.openxmlformats.org/officeDocument/2006/relationships/slide" Target="/ppt/slides/slide7.xml" Id="R4b4e2d416b3341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a34c7e16a840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e5ff8b23043cf" /><Relationship Type="http://schemas.openxmlformats.org/officeDocument/2006/relationships/theme" Target="/ppt/slideMasters/theme/theme1.xml" Id="R7649bdd5f38748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de5ff8b23043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51a2587894a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29338ab2a47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6bc47569449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aaed3ff3944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85c75e26e4b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dd171f08c4a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db3842ff147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TRØNDERENERGI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TRØNDERENERGI FORVALTNING AS ble etablert [år] og holder til i Fannrem.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4 495 947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−2 378 697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815 360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137 482 361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202 434 095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TRØNDERENERGI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Megardsvegen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7320 Fannrem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916 952 538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TRØNDERENERGI FORVALTNING AS</a:t>
            </a:r>
          </a:p>
        </p:txBody>
      </p:sp>
    </p:spTree>
  </p:cSld>
  <p:clrMapOvr>
    <a:masterClrMapping xmlns:a="http://schemas.openxmlformats.org/drawingml/2006/main"/>
  </p:clrMapOvr>
</p:sld>
</file>