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b7049034464d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c7cd6523f54677"/>
  </p:sldMasterIdLst>
  <p:sldIdLst>
    <p:sldId xmlns:r="http://schemas.openxmlformats.org/officeDocument/2006/relationships" id="256" r:id="Rdbf53871a9874344"/>
    <p:sldId xmlns:r="http://schemas.openxmlformats.org/officeDocument/2006/relationships" id="257" r:id="R3de94537ad6143da"/>
    <p:sldId xmlns:r="http://schemas.openxmlformats.org/officeDocument/2006/relationships" id="258" r:id="Rf2c01b8c1ec8414d"/>
    <p:sldId xmlns:r="http://schemas.openxmlformats.org/officeDocument/2006/relationships" id="259" r:id="R7c9d0387a4ce45d7"/>
    <p:sldId xmlns:r="http://schemas.openxmlformats.org/officeDocument/2006/relationships" id="260" r:id="R7433f966a48c4a10"/>
    <p:sldId xmlns:r="http://schemas.openxmlformats.org/officeDocument/2006/relationships" id="261" r:id="R453ba5d2a12b4931"/>
    <p:sldId xmlns:r="http://schemas.openxmlformats.org/officeDocument/2006/relationships" id="262" r:id="R7e8c38ae592949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c7cd6523f54677" /><Relationship Type="http://schemas.openxmlformats.org/officeDocument/2006/relationships/slide" Target="/ppt/slides/slide1.xml" Id="Rdbf53871a9874344" /><Relationship Type="http://schemas.openxmlformats.org/officeDocument/2006/relationships/slide" Target="/ppt/slides/slide2.xml" Id="R3de94537ad6143da" /><Relationship Type="http://schemas.openxmlformats.org/officeDocument/2006/relationships/slide" Target="/ppt/slides/slide3.xml" Id="Rf2c01b8c1ec8414d" /><Relationship Type="http://schemas.openxmlformats.org/officeDocument/2006/relationships/slide" Target="/ppt/slides/slide4.xml" Id="R7c9d0387a4ce45d7" /><Relationship Type="http://schemas.openxmlformats.org/officeDocument/2006/relationships/slide" Target="/ppt/slides/slide5.xml" Id="R7433f966a48c4a10" /><Relationship Type="http://schemas.openxmlformats.org/officeDocument/2006/relationships/slide" Target="/ppt/slides/slide6.xml" Id="R453ba5d2a12b4931" /><Relationship Type="http://schemas.openxmlformats.org/officeDocument/2006/relationships/slide" Target="/ppt/slides/slide7.xml" Id="R7e8c38ae592949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a75f6f504648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404d64d414a52" /><Relationship Type="http://schemas.openxmlformats.org/officeDocument/2006/relationships/theme" Target="/ppt/slideMasters/theme/theme1.xml" Id="Rdd6043bc935944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a404d64d414a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12c2370b648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089edbbc944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7f9b59adb47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8a787ecf94d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3fb62ae3145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5e8cb66ab48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613acbe154c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RYPDAL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RYPDAL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RYPDAL INVEST AS ble etablert [år] og holder til i Flatåsen.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RYPDAL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RYPDAL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RYPDAL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1 867 647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1 873 900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RYPDAL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IVAR RYPDAL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WÅGAN RYPDAL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RYPDAL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Kolsåsen 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7079 Flatåsen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odd.ivar.rypdal@gmail.com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916 945 884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RYPDAL INVEST AS</a:t>
            </a:r>
          </a:p>
        </p:txBody>
      </p:sp>
    </p:spTree>
  </p:cSld>
  <p:clrMapOvr>
    <a:masterClrMapping xmlns:a="http://schemas.openxmlformats.org/drawingml/2006/main"/>
  </p:clrMapOvr>
</p:sld>
</file>