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2209462ae245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af7fd347fa4ae2"/>
  </p:sldMasterIdLst>
  <p:sldIdLst>
    <p:sldId xmlns:r="http://schemas.openxmlformats.org/officeDocument/2006/relationships" id="256" r:id="R770e44999e77489a"/>
    <p:sldId xmlns:r="http://schemas.openxmlformats.org/officeDocument/2006/relationships" id="257" r:id="R98f468120cb6404c"/>
    <p:sldId xmlns:r="http://schemas.openxmlformats.org/officeDocument/2006/relationships" id="258" r:id="Rff58f79b402d45ff"/>
    <p:sldId xmlns:r="http://schemas.openxmlformats.org/officeDocument/2006/relationships" id="259" r:id="R802d20c2dce8436c"/>
    <p:sldId xmlns:r="http://schemas.openxmlformats.org/officeDocument/2006/relationships" id="260" r:id="R7e2ef720fe45478e"/>
    <p:sldId xmlns:r="http://schemas.openxmlformats.org/officeDocument/2006/relationships" id="261" r:id="Re29b1bd3cad943b6"/>
    <p:sldId xmlns:r="http://schemas.openxmlformats.org/officeDocument/2006/relationships" id="262" r:id="R3f6ed7b4cb4448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af7fd347fa4ae2" /><Relationship Type="http://schemas.openxmlformats.org/officeDocument/2006/relationships/slide" Target="/ppt/slides/slide1.xml" Id="R770e44999e77489a" /><Relationship Type="http://schemas.openxmlformats.org/officeDocument/2006/relationships/slide" Target="/ppt/slides/slide2.xml" Id="R98f468120cb6404c" /><Relationship Type="http://schemas.openxmlformats.org/officeDocument/2006/relationships/slide" Target="/ppt/slides/slide3.xml" Id="Rff58f79b402d45ff" /><Relationship Type="http://schemas.openxmlformats.org/officeDocument/2006/relationships/slide" Target="/ppt/slides/slide4.xml" Id="R802d20c2dce8436c" /><Relationship Type="http://schemas.openxmlformats.org/officeDocument/2006/relationships/slide" Target="/ppt/slides/slide5.xml" Id="R7e2ef720fe45478e" /><Relationship Type="http://schemas.openxmlformats.org/officeDocument/2006/relationships/slide" Target="/ppt/slides/slide6.xml" Id="Re29b1bd3cad943b6" /><Relationship Type="http://schemas.openxmlformats.org/officeDocument/2006/relationships/slide" Target="/ppt/slides/slide7.xml" Id="R3f6ed7b4cb4448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9f21814af647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a5d70fad441bf" /><Relationship Type="http://schemas.openxmlformats.org/officeDocument/2006/relationships/theme" Target="/ppt/slideMasters/theme/theme1.xml" Id="R33b7d32a92f547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2a5d70fad441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bb3c362b648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a5d47c7da46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60110c60e40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2fb98e68d4d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303086f054b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e72be61f14a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400979e3147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 INVEST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12 458 846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12 471 351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HADA FORVALTNING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 FORVALTNING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Strandengveien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916 943 644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DK INVEST AS</a:t>
            </a:r>
          </a:p>
        </p:txBody>
      </p:sp>
    </p:spTree>
  </p:cSld>
  <p:clrMapOvr>
    <a:masterClrMapping xmlns:a="http://schemas.openxmlformats.org/drawingml/2006/main"/>
  </p:clrMapOvr>
</p:sld>
</file>