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ae13238a914f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dfe2ba8b384a83"/>
  </p:sldMasterIdLst>
  <p:sldIdLst>
    <p:sldId xmlns:r="http://schemas.openxmlformats.org/officeDocument/2006/relationships" id="256" r:id="R8af215e439864903"/>
    <p:sldId xmlns:r="http://schemas.openxmlformats.org/officeDocument/2006/relationships" id="257" r:id="Ra222d93db9a442c1"/>
    <p:sldId xmlns:r="http://schemas.openxmlformats.org/officeDocument/2006/relationships" id="258" r:id="R81c3783402ce42d6"/>
    <p:sldId xmlns:r="http://schemas.openxmlformats.org/officeDocument/2006/relationships" id="259" r:id="Rfaaecee96f51426a"/>
    <p:sldId xmlns:r="http://schemas.openxmlformats.org/officeDocument/2006/relationships" id="260" r:id="Rffef05a0ca2e4a6e"/>
    <p:sldId xmlns:r="http://schemas.openxmlformats.org/officeDocument/2006/relationships" id="261" r:id="R0f9ef6590b124841"/>
    <p:sldId xmlns:r="http://schemas.openxmlformats.org/officeDocument/2006/relationships" id="262" r:id="Re8c429beb6d342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fe2ba8b384a83" /><Relationship Type="http://schemas.openxmlformats.org/officeDocument/2006/relationships/slide" Target="/ppt/slides/slide1.xml" Id="R8af215e439864903" /><Relationship Type="http://schemas.openxmlformats.org/officeDocument/2006/relationships/slide" Target="/ppt/slides/slide2.xml" Id="Ra222d93db9a442c1" /><Relationship Type="http://schemas.openxmlformats.org/officeDocument/2006/relationships/slide" Target="/ppt/slides/slide3.xml" Id="R81c3783402ce42d6" /><Relationship Type="http://schemas.openxmlformats.org/officeDocument/2006/relationships/slide" Target="/ppt/slides/slide4.xml" Id="Rfaaecee96f51426a" /><Relationship Type="http://schemas.openxmlformats.org/officeDocument/2006/relationships/slide" Target="/ppt/slides/slide5.xml" Id="Rffef05a0ca2e4a6e" /><Relationship Type="http://schemas.openxmlformats.org/officeDocument/2006/relationships/slide" Target="/ppt/slides/slide6.xml" Id="R0f9ef6590b124841" /><Relationship Type="http://schemas.openxmlformats.org/officeDocument/2006/relationships/slide" Target="/ppt/slides/slide7.xml" Id="Re8c429beb6d342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52204fd344a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61a9636e94200" /><Relationship Type="http://schemas.openxmlformats.org/officeDocument/2006/relationships/theme" Target="/ppt/slideMasters/theme/theme1.xml" Id="R47d9cc0b435340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c61a9636e942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fb944424e4a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e6b31c0294e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6bd50f11a40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3e08ce28b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e6b908f5249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8dfa4d75f4f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fa744f03c43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HARDANGERFJORD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 HOTEL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44 405 290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3 925 863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3 009 887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5 128 406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14 202 822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FJORDTIND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916 931 301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