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3b7959390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025a994894835"/>
  </p:sldMasterIdLst>
  <p:sldIdLst>
    <p:sldId xmlns:r="http://schemas.openxmlformats.org/officeDocument/2006/relationships" id="256" r:id="R5736d29e362f4191"/>
    <p:sldId xmlns:r="http://schemas.openxmlformats.org/officeDocument/2006/relationships" id="257" r:id="Recc4899a6fc54571"/>
    <p:sldId xmlns:r="http://schemas.openxmlformats.org/officeDocument/2006/relationships" id="258" r:id="Rc05e9a14ad474713"/>
    <p:sldId xmlns:r="http://schemas.openxmlformats.org/officeDocument/2006/relationships" id="259" r:id="R52bd932f552f42bf"/>
    <p:sldId xmlns:r="http://schemas.openxmlformats.org/officeDocument/2006/relationships" id="260" r:id="R6704f10a96054bf4"/>
    <p:sldId xmlns:r="http://schemas.openxmlformats.org/officeDocument/2006/relationships" id="261" r:id="Rf4e05620fe1845c0"/>
    <p:sldId xmlns:r="http://schemas.openxmlformats.org/officeDocument/2006/relationships" id="262" r:id="R575710671458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025a994894835" /><Relationship Type="http://schemas.openxmlformats.org/officeDocument/2006/relationships/slide" Target="/ppt/slides/slide1.xml" Id="R5736d29e362f4191" /><Relationship Type="http://schemas.openxmlformats.org/officeDocument/2006/relationships/slide" Target="/ppt/slides/slide2.xml" Id="Recc4899a6fc54571" /><Relationship Type="http://schemas.openxmlformats.org/officeDocument/2006/relationships/slide" Target="/ppt/slides/slide3.xml" Id="Rc05e9a14ad474713" /><Relationship Type="http://schemas.openxmlformats.org/officeDocument/2006/relationships/slide" Target="/ppt/slides/slide4.xml" Id="R52bd932f552f42bf" /><Relationship Type="http://schemas.openxmlformats.org/officeDocument/2006/relationships/slide" Target="/ppt/slides/slide5.xml" Id="R6704f10a96054bf4" /><Relationship Type="http://schemas.openxmlformats.org/officeDocument/2006/relationships/slide" Target="/ppt/slides/slide6.xml" Id="Rf4e05620fe1845c0" /><Relationship Type="http://schemas.openxmlformats.org/officeDocument/2006/relationships/slide" Target="/ppt/slides/slide7.xml" Id="R575710671458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b16990a07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dc70542f45c2" /><Relationship Type="http://schemas.openxmlformats.org/officeDocument/2006/relationships/theme" Target="/ppt/slideMasters/theme/theme1.xml" Id="R10edb150ab41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edc70542f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5e546e3d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9b2c8a97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bc3d0383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d5cc7f6c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2aee81ba7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a0f4c1b9e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eb6a6994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