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1aeded0a1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2bb8849874616"/>
  </p:sldMasterIdLst>
  <p:sldIdLst>
    <p:sldId xmlns:r="http://schemas.openxmlformats.org/officeDocument/2006/relationships" id="256" r:id="R5be9ef6b40ee4278"/>
    <p:sldId xmlns:r="http://schemas.openxmlformats.org/officeDocument/2006/relationships" id="257" r:id="Rc011db94ae2b4620"/>
    <p:sldId xmlns:r="http://schemas.openxmlformats.org/officeDocument/2006/relationships" id="258" r:id="R76f25804a77f4b29"/>
    <p:sldId xmlns:r="http://schemas.openxmlformats.org/officeDocument/2006/relationships" id="259" r:id="R18d71696ecc4474e"/>
    <p:sldId xmlns:r="http://schemas.openxmlformats.org/officeDocument/2006/relationships" id="260" r:id="Rabe8d2116a34475f"/>
    <p:sldId xmlns:r="http://schemas.openxmlformats.org/officeDocument/2006/relationships" id="261" r:id="R1dcc98ec28ae4914"/>
    <p:sldId xmlns:r="http://schemas.openxmlformats.org/officeDocument/2006/relationships" id="262" r:id="R80aebad5f4a9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2bb8849874616" /><Relationship Type="http://schemas.openxmlformats.org/officeDocument/2006/relationships/slide" Target="/ppt/slides/slide1.xml" Id="R5be9ef6b40ee4278" /><Relationship Type="http://schemas.openxmlformats.org/officeDocument/2006/relationships/slide" Target="/ppt/slides/slide2.xml" Id="Rc011db94ae2b4620" /><Relationship Type="http://schemas.openxmlformats.org/officeDocument/2006/relationships/slide" Target="/ppt/slides/slide3.xml" Id="R76f25804a77f4b29" /><Relationship Type="http://schemas.openxmlformats.org/officeDocument/2006/relationships/slide" Target="/ppt/slides/slide4.xml" Id="R18d71696ecc4474e" /><Relationship Type="http://schemas.openxmlformats.org/officeDocument/2006/relationships/slide" Target="/ppt/slides/slide5.xml" Id="Rabe8d2116a34475f" /><Relationship Type="http://schemas.openxmlformats.org/officeDocument/2006/relationships/slide" Target="/ppt/slides/slide6.xml" Id="R1dcc98ec28ae4914" /><Relationship Type="http://schemas.openxmlformats.org/officeDocument/2006/relationships/slide" Target="/ppt/slides/slide7.xml" Id="R80aebad5f4a9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690694685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7b4685d34298" /><Relationship Type="http://schemas.openxmlformats.org/officeDocument/2006/relationships/theme" Target="/ppt/slideMasters/theme/theme1.xml" Id="R37a7c3f473fe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97b4685d3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8bca5309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d5d977c29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f66e46a9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678cfc3f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035a674c9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57012165a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0d352cf5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57,3 %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LVD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JOAR WANG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GRAVNÅS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