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f502d7b56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0552e19dff4ce6"/>
  </p:sldMasterIdLst>
  <p:sldIdLst>
    <p:sldId xmlns:r="http://schemas.openxmlformats.org/officeDocument/2006/relationships" id="256" r:id="Rb0b8d50e850d4036"/>
    <p:sldId xmlns:r="http://schemas.openxmlformats.org/officeDocument/2006/relationships" id="257" r:id="Rf32ad7d1a9ce412c"/>
    <p:sldId xmlns:r="http://schemas.openxmlformats.org/officeDocument/2006/relationships" id="258" r:id="Rad31368312de4f54"/>
    <p:sldId xmlns:r="http://schemas.openxmlformats.org/officeDocument/2006/relationships" id="259" r:id="R27c20728095941fd"/>
    <p:sldId xmlns:r="http://schemas.openxmlformats.org/officeDocument/2006/relationships" id="260" r:id="Rf7b5da6be1114171"/>
    <p:sldId xmlns:r="http://schemas.openxmlformats.org/officeDocument/2006/relationships" id="261" r:id="Rb8f74281089a4a9f"/>
    <p:sldId xmlns:r="http://schemas.openxmlformats.org/officeDocument/2006/relationships" id="262" r:id="Rc32d5fbe69af4c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552e19dff4ce6" /><Relationship Type="http://schemas.openxmlformats.org/officeDocument/2006/relationships/slide" Target="/ppt/slides/slide1.xml" Id="Rb0b8d50e850d4036" /><Relationship Type="http://schemas.openxmlformats.org/officeDocument/2006/relationships/slide" Target="/ppt/slides/slide2.xml" Id="Rf32ad7d1a9ce412c" /><Relationship Type="http://schemas.openxmlformats.org/officeDocument/2006/relationships/slide" Target="/ppt/slides/slide3.xml" Id="Rad31368312de4f54" /><Relationship Type="http://schemas.openxmlformats.org/officeDocument/2006/relationships/slide" Target="/ppt/slides/slide4.xml" Id="R27c20728095941fd" /><Relationship Type="http://schemas.openxmlformats.org/officeDocument/2006/relationships/slide" Target="/ppt/slides/slide5.xml" Id="Rf7b5da6be1114171" /><Relationship Type="http://schemas.openxmlformats.org/officeDocument/2006/relationships/slide" Target="/ppt/slides/slide6.xml" Id="Rb8f74281089a4a9f" /><Relationship Type="http://schemas.openxmlformats.org/officeDocument/2006/relationships/slide" Target="/ppt/slides/slide7.xml" Id="Rc32d5fbe69af4c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aa62d5202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b76fbbbc54e00" /><Relationship Type="http://schemas.openxmlformats.org/officeDocument/2006/relationships/theme" Target="/ppt/slideMasters/theme/theme1.xml" Id="R636103a2b8b8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b76fbbbc5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9aea5e971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ada62baf9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cfab7a9e9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c13bc209e4b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3eb7ac22248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8439c2d084e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06294f189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