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273599ae58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f2cab203ed4111"/>
  </p:sldMasterIdLst>
  <p:sldIdLst>
    <p:sldId xmlns:r="http://schemas.openxmlformats.org/officeDocument/2006/relationships" id="256" r:id="Rbdc4aad5594d455c"/>
    <p:sldId xmlns:r="http://schemas.openxmlformats.org/officeDocument/2006/relationships" id="257" r:id="R53b0ce8835624604"/>
    <p:sldId xmlns:r="http://schemas.openxmlformats.org/officeDocument/2006/relationships" id="258" r:id="Rd5c109da379a4478"/>
    <p:sldId xmlns:r="http://schemas.openxmlformats.org/officeDocument/2006/relationships" id="259" r:id="Ra4a747997eae4839"/>
    <p:sldId xmlns:r="http://schemas.openxmlformats.org/officeDocument/2006/relationships" id="260" r:id="R1ef404e4a26c4546"/>
    <p:sldId xmlns:r="http://schemas.openxmlformats.org/officeDocument/2006/relationships" id="261" r:id="Rec67a649b9ff46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2cab203ed4111" /><Relationship Type="http://schemas.openxmlformats.org/officeDocument/2006/relationships/slide" Target="/ppt/slides/slide1.xml" Id="Rbdc4aad5594d455c" /><Relationship Type="http://schemas.openxmlformats.org/officeDocument/2006/relationships/slide" Target="/ppt/slides/slide2.xml" Id="R53b0ce8835624604" /><Relationship Type="http://schemas.openxmlformats.org/officeDocument/2006/relationships/slide" Target="/ppt/slides/slide3.xml" Id="Rd5c109da379a4478" /><Relationship Type="http://schemas.openxmlformats.org/officeDocument/2006/relationships/slide" Target="/ppt/slides/slide4.xml" Id="Ra4a747997eae4839" /><Relationship Type="http://schemas.openxmlformats.org/officeDocument/2006/relationships/slide" Target="/ppt/slides/slide5.xml" Id="R1ef404e4a26c4546" /><Relationship Type="http://schemas.openxmlformats.org/officeDocument/2006/relationships/slide" Target="/ppt/slides/slide6.xml" Id="Rec67a649b9ff46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6de746cbd4d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33d3017dc4f13" /><Relationship Type="http://schemas.openxmlformats.org/officeDocument/2006/relationships/theme" Target="/ppt/slideMasters/theme/theme1.xml" Id="Read0e8df87824f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833d3017dc4f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32e92c3044f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01f92dd5641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deb2d2912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7f475150f41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51d2b4061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4a21d1b0943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BRITANNIA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contact@britannia.no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