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3ca0a96d4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43ffa9df44e12"/>
  </p:sldMasterIdLst>
  <p:sldIdLst>
    <p:sldId xmlns:r="http://schemas.openxmlformats.org/officeDocument/2006/relationships" id="256" r:id="R971f68e026af46df"/>
    <p:sldId xmlns:r="http://schemas.openxmlformats.org/officeDocument/2006/relationships" id="257" r:id="Re2b3ba05888147be"/>
    <p:sldId xmlns:r="http://schemas.openxmlformats.org/officeDocument/2006/relationships" id="258" r:id="R9f11e9facc7a4bbd"/>
    <p:sldId xmlns:r="http://schemas.openxmlformats.org/officeDocument/2006/relationships" id="259" r:id="Rf5df9b47281d4624"/>
    <p:sldId xmlns:r="http://schemas.openxmlformats.org/officeDocument/2006/relationships" id="260" r:id="Rd9e85baba386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43ffa9df44e12" /><Relationship Type="http://schemas.openxmlformats.org/officeDocument/2006/relationships/slide" Target="/ppt/slides/slide1.xml" Id="R971f68e026af46df" /><Relationship Type="http://schemas.openxmlformats.org/officeDocument/2006/relationships/slide" Target="/ppt/slides/slide2.xml" Id="Re2b3ba05888147be" /><Relationship Type="http://schemas.openxmlformats.org/officeDocument/2006/relationships/slide" Target="/ppt/slides/slide3.xml" Id="R9f11e9facc7a4bbd" /><Relationship Type="http://schemas.openxmlformats.org/officeDocument/2006/relationships/slide" Target="/ppt/slides/slide4.xml" Id="Rf5df9b47281d4624" /><Relationship Type="http://schemas.openxmlformats.org/officeDocument/2006/relationships/slide" Target="/ppt/slides/slide5.xml" Id="Rd9e85baba386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7887fe8cb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35b276bf842f2" /><Relationship Type="http://schemas.openxmlformats.org/officeDocument/2006/relationships/theme" Target="/ppt/slideMasters/theme/theme1.xml" Id="R50af04adcfa745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35b276bf8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e08b34721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c480a4db9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1519b0959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54429139a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347c80496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916 726 473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