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cca254dcf64a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cc0465becb4f7f"/>
  </p:sldMasterIdLst>
  <p:sldIdLst>
    <p:sldId xmlns:r="http://schemas.openxmlformats.org/officeDocument/2006/relationships" id="256" r:id="R0ccb71485e5b412a"/>
    <p:sldId xmlns:r="http://schemas.openxmlformats.org/officeDocument/2006/relationships" id="257" r:id="Rb97c5b8e11d74d98"/>
    <p:sldId xmlns:r="http://schemas.openxmlformats.org/officeDocument/2006/relationships" id="258" r:id="Rf1890a3c48ad494b"/>
    <p:sldId xmlns:r="http://schemas.openxmlformats.org/officeDocument/2006/relationships" id="259" r:id="R2d92b1705f174da0"/>
    <p:sldId xmlns:r="http://schemas.openxmlformats.org/officeDocument/2006/relationships" id="260" r:id="R6b6e3324da624626"/>
    <p:sldId xmlns:r="http://schemas.openxmlformats.org/officeDocument/2006/relationships" id="261" r:id="R6cdb0ff2585c4701"/>
    <p:sldId xmlns:r="http://schemas.openxmlformats.org/officeDocument/2006/relationships" id="262" r:id="Rf27eddc4fc754f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c0465becb4f7f" /><Relationship Type="http://schemas.openxmlformats.org/officeDocument/2006/relationships/slide" Target="/ppt/slides/slide1.xml" Id="R0ccb71485e5b412a" /><Relationship Type="http://schemas.openxmlformats.org/officeDocument/2006/relationships/slide" Target="/ppt/slides/slide2.xml" Id="Rb97c5b8e11d74d98" /><Relationship Type="http://schemas.openxmlformats.org/officeDocument/2006/relationships/slide" Target="/ppt/slides/slide3.xml" Id="Rf1890a3c48ad494b" /><Relationship Type="http://schemas.openxmlformats.org/officeDocument/2006/relationships/slide" Target="/ppt/slides/slide4.xml" Id="R2d92b1705f174da0" /><Relationship Type="http://schemas.openxmlformats.org/officeDocument/2006/relationships/slide" Target="/ppt/slides/slide5.xml" Id="R6b6e3324da624626" /><Relationship Type="http://schemas.openxmlformats.org/officeDocument/2006/relationships/slide" Target="/ppt/slides/slide6.xml" Id="R6cdb0ff2585c4701" /><Relationship Type="http://schemas.openxmlformats.org/officeDocument/2006/relationships/slide" Target="/ppt/slides/slide7.xml" Id="Rf27eddc4fc754f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371ee8d014d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0914a66f3487f" /><Relationship Type="http://schemas.openxmlformats.org/officeDocument/2006/relationships/theme" Target="/ppt/slideMasters/theme/theme1.xml" Id="Rf179462180d946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10914a66f348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c9e27b7cd4c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b502231d245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0ac15cb7f4e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b06d935fb48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df5d24d6f4d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56012602a44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78efe6de34b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FBG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74 900 475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75 706 061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Bøe Gulliksen, Seladons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916 688 768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