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dff724fdc93438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451a9ae374147b7"/>
  </p:sldMasterIdLst>
  <p:sldIdLst>
    <p:sldId xmlns:r="http://schemas.openxmlformats.org/officeDocument/2006/relationships" id="256" r:id="R4fb4afa7dcbd4a18"/>
    <p:sldId xmlns:r="http://schemas.openxmlformats.org/officeDocument/2006/relationships" id="257" r:id="R50490fd8d2e247b1"/>
    <p:sldId xmlns:r="http://schemas.openxmlformats.org/officeDocument/2006/relationships" id="258" r:id="R1182286ffe914891"/>
    <p:sldId xmlns:r="http://schemas.openxmlformats.org/officeDocument/2006/relationships" id="259" r:id="R6259b3c31be9440d"/>
    <p:sldId xmlns:r="http://schemas.openxmlformats.org/officeDocument/2006/relationships" id="260" r:id="Rc0a61b7d8c79400a"/>
    <p:sldId xmlns:r="http://schemas.openxmlformats.org/officeDocument/2006/relationships" id="261" r:id="R90e5459eed9142cd"/>
    <p:sldId xmlns:r="http://schemas.openxmlformats.org/officeDocument/2006/relationships" id="262" r:id="R2d7cc808ee81433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451a9ae374147b7" /><Relationship Type="http://schemas.openxmlformats.org/officeDocument/2006/relationships/slide" Target="/ppt/slides/slide1.xml" Id="R4fb4afa7dcbd4a18" /><Relationship Type="http://schemas.openxmlformats.org/officeDocument/2006/relationships/slide" Target="/ppt/slides/slide2.xml" Id="R50490fd8d2e247b1" /><Relationship Type="http://schemas.openxmlformats.org/officeDocument/2006/relationships/slide" Target="/ppt/slides/slide3.xml" Id="R1182286ffe914891" /><Relationship Type="http://schemas.openxmlformats.org/officeDocument/2006/relationships/slide" Target="/ppt/slides/slide4.xml" Id="R6259b3c31be9440d" /><Relationship Type="http://schemas.openxmlformats.org/officeDocument/2006/relationships/slide" Target="/ppt/slides/slide5.xml" Id="Rc0a61b7d8c79400a" /><Relationship Type="http://schemas.openxmlformats.org/officeDocument/2006/relationships/slide" Target="/ppt/slides/slide6.xml" Id="R90e5459eed9142cd" /><Relationship Type="http://schemas.openxmlformats.org/officeDocument/2006/relationships/slide" Target="/ppt/slides/slide7.xml" Id="R2d7cc808ee81433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5543f245f5545e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c5c77d07624868" /><Relationship Type="http://schemas.openxmlformats.org/officeDocument/2006/relationships/theme" Target="/ppt/slideMasters/theme/theme1.xml" Id="R8aba5a5e9e1d40b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4c5c77d0762486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6b73bbf0ec4db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a561f0fdc74dd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f5c9b02587472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00bb4335e344d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8095b3a720456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5219b094e040d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8d95484148487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HODEL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HODEL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HODEL EIENDOM AS ble etablert [år] og holder til i Kleppe.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HODEL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HODEL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HODEL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1 418 901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−317 944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1 820 111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44 418 586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46 186 273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HODEL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TRYGVE SKRETTING BORE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HODEL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Gamlevegen 38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4351 Kleppe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916 649 657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HODEL EIENDOM AS</a:t>
            </a:r>
          </a:p>
        </p:txBody>
      </p:sp>
    </p:spTree>
  </p:cSld>
  <p:clrMapOvr>
    <a:masterClrMapping xmlns:a="http://schemas.openxmlformats.org/drawingml/2006/main"/>
  </p:clrMapOvr>
</p:sld>
</file>