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e1e2a7570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437bc5d66442f"/>
  </p:sldMasterIdLst>
  <p:sldIdLst>
    <p:sldId xmlns:r="http://schemas.openxmlformats.org/officeDocument/2006/relationships" id="256" r:id="Re73b82882fe446f5"/>
    <p:sldId xmlns:r="http://schemas.openxmlformats.org/officeDocument/2006/relationships" id="257" r:id="R124adaa725e64d99"/>
    <p:sldId xmlns:r="http://schemas.openxmlformats.org/officeDocument/2006/relationships" id="258" r:id="R3b293cfe5ffc4858"/>
    <p:sldId xmlns:r="http://schemas.openxmlformats.org/officeDocument/2006/relationships" id="259" r:id="Rab15e44ce0944bf1"/>
    <p:sldId xmlns:r="http://schemas.openxmlformats.org/officeDocument/2006/relationships" id="260" r:id="R17cb74739d44473e"/>
    <p:sldId xmlns:r="http://schemas.openxmlformats.org/officeDocument/2006/relationships" id="261" r:id="Re566b3d6bea046c3"/>
    <p:sldId xmlns:r="http://schemas.openxmlformats.org/officeDocument/2006/relationships" id="262" r:id="R16fcdd646463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437bc5d66442f" /><Relationship Type="http://schemas.openxmlformats.org/officeDocument/2006/relationships/slide" Target="/ppt/slides/slide1.xml" Id="Re73b82882fe446f5" /><Relationship Type="http://schemas.openxmlformats.org/officeDocument/2006/relationships/slide" Target="/ppt/slides/slide2.xml" Id="R124adaa725e64d99" /><Relationship Type="http://schemas.openxmlformats.org/officeDocument/2006/relationships/slide" Target="/ppt/slides/slide3.xml" Id="R3b293cfe5ffc4858" /><Relationship Type="http://schemas.openxmlformats.org/officeDocument/2006/relationships/slide" Target="/ppt/slides/slide4.xml" Id="Rab15e44ce0944bf1" /><Relationship Type="http://schemas.openxmlformats.org/officeDocument/2006/relationships/slide" Target="/ppt/slides/slide5.xml" Id="R17cb74739d44473e" /><Relationship Type="http://schemas.openxmlformats.org/officeDocument/2006/relationships/slide" Target="/ppt/slides/slide6.xml" Id="Re566b3d6bea046c3" /><Relationship Type="http://schemas.openxmlformats.org/officeDocument/2006/relationships/slide" Target="/ppt/slides/slide7.xml" Id="R16fcdd646463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a9220d63c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c04319c44e7a" /><Relationship Type="http://schemas.openxmlformats.org/officeDocument/2006/relationships/theme" Target="/ppt/slideMasters/theme/theme1.xml" Id="R2aa2d5d7a934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0c04319c4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c20bf946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86d23eea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25c16b92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0c2a6d62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be23f58dd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27e61ff6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6850e594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Capguard,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