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d4174a8aed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7b7197f6f43a4"/>
  </p:sldMasterIdLst>
  <p:sldIdLst>
    <p:sldId xmlns:r="http://schemas.openxmlformats.org/officeDocument/2006/relationships" id="256" r:id="R3d4c84675ff840c1"/>
    <p:sldId xmlns:r="http://schemas.openxmlformats.org/officeDocument/2006/relationships" id="257" r:id="Rf5e7f2bde39142e2"/>
    <p:sldId xmlns:r="http://schemas.openxmlformats.org/officeDocument/2006/relationships" id="258" r:id="Ra790b8ecae304ddf"/>
    <p:sldId xmlns:r="http://schemas.openxmlformats.org/officeDocument/2006/relationships" id="259" r:id="R9c53407dfaf1451d"/>
    <p:sldId xmlns:r="http://schemas.openxmlformats.org/officeDocument/2006/relationships" id="260" r:id="Raade605fa8ce4001"/>
    <p:sldId xmlns:r="http://schemas.openxmlformats.org/officeDocument/2006/relationships" id="261" r:id="Rff5bccf8bd7f4a4e"/>
    <p:sldId xmlns:r="http://schemas.openxmlformats.org/officeDocument/2006/relationships" id="262" r:id="Rc935922b6bc244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7b7197f6f43a4" /><Relationship Type="http://schemas.openxmlformats.org/officeDocument/2006/relationships/slide" Target="/ppt/slides/slide1.xml" Id="R3d4c84675ff840c1" /><Relationship Type="http://schemas.openxmlformats.org/officeDocument/2006/relationships/slide" Target="/ppt/slides/slide2.xml" Id="Rf5e7f2bde39142e2" /><Relationship Type="http://schemas.openxmlformats.org/officeDocument/2006/relationships/slide" Target="/ppt/slides/slide3.xml" Id="Ra790b8ecae304ddf" /><Relationship Type="http://schemas.openxmlformats.org/officeDocument/2006/relationships/slide" Target="/ppt/slides/slide4.xml" Id="R9c53407dfaf1451d" /><Relationship Type="http://schemas.openxmlformats.org/officeDocument/2006/relationships/slide" Target="/ppt/slides/slide5.xml" Id="Raade605fa8ce4001" /><Relationship Type="http://schemas.openxmlformats.org/officeDocument/2006/relationships/slide" Target="/ppt/slides/slide6.xml" Id="Rff5bccf8bd7f4a4e" /><Relationship Type="http://schemas.openxmlformats.org/officeDocument/2006/relationships/slide" Target="/ppt/slides/slide7.xml" Id="Rc935922b6bc244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aa2105888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b13e0d7244108" /><Relationship Type="http://schemas.openxmlformats.org/officeDocument/2006/relationships/theme" Target="/ppt/slideMasters/theme/theme1.xml" Id="R3e130d1bc3ca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1b13e0d724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756d176a8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008817fc048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da08d53fc4a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1a760ed62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982597303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1bfa864264d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0e30e0b02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SWOOP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SWOOP GROUP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3 059 672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WIK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916 640 471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