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961375ffff4f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1072fafdc54f6a"/>
  </p:sldMasterIdLst>
  <p:sldIdLst>
    <p:sldId xmlns:r="http://schemas.openxmlformats.org/officeDocument/2006/relationships" id="256" r:id="Rb1c5ffc49344490c"/>
    <p:sldId xmlns:r="http://schemas.openxmlformats.org/officeDocument/2006/relationships" id="257" r:id="R6843385ff4e5448e"/>
    <p:sldId xmlns:r="http://schemas.openxmlformats.org/officeDocument/2006/relationships" id="258" r:id="R3813ea4a8d57489f"/>
    <p:sldId xmlns:r="http://schemas.openxmlformats.org/officeDocument/2006/relationships" id="259" r:id="R825dc4eda631475b"/>
    <p:sldId xmlns:r="http://schemas.openxmlformats.org/officeDocument/2006/relationships" id="260" r:id="R47a4fbfcff0848ac"/>
    <p:sldId xmlns:r="http://schemas.openxmlformats.org/officeDocument/2006/relationships" id="261" r:id="R7c5e8510ff7c49c9"/>
    <p:sldId xmlns:r="http://schemas.openxmlformats.org/officeDocument/2006/relationships" id="262" r:id="R0eaaa15b508c4e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072fafdc54f6a" /><Relationship Type="http://schemas.openxmlformats.org/officeDocument/2006/relationships/slide" Target="/ppt/slides/slide1.xml" Id="Rb1c5ffc49344490c" /><Relationship Type="http://schemas.openxmlformats.org/officeDocument/2006/relationships/slide" Target="/ppt/slides/slide2.xml" Id="R6843385ff4e5448e" /><Relationship Type="http://schemas.openxmlformats.org/officeDocument/2006/relationships/slide" Target="/ppt/slides/slide3.xml" Id="R3813ea4a8d57489f" /><Relationship Type="http://schemas.openxmlformats.org/officeDocument/2006/relationships/slide" Target="/ppt/slides/slide4.xml" Id="R825dc4eda631475b" /><Relationship Type="http://schemas.openxmlformats.org/officeDocument/2006/relationships/slide" Target="/ppt/slides/slide5.xml" Id="R47a4fbfcff0848ac" /><Relationship Type="http://schemas.openxmlformats.org/officeDocument/2006/relationships/slide" Target="/ppt/slides/slide6.xml" Id="R7c5e8510ff7c49c9" /><Relationship Type="http://schemas.openxmlformats.org/officeDocument/2006/relationships/slide" Target="/ppt/slides/slide7.xml" Id="R0eaaa15b508c4e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717e6181b14c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04b78bef94d35" /><Relationship Type="http://schemas.openxmlformats.org/officeDocument/2006/relationships/theme" Target="/ppt/slideMasters/theme/theme1.xml" Id="R590c89cdf87147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404b78bef94d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d25ecaacf4f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652af997b40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53a2bb21348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cc38e89204d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1bde0b2974f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c727b7dd44f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4a390a60e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LEP INVEST AS ble etablert [år] og holder til i Leirsund.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2 049 897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12 832 123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12 910 082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EIRIK HELGAKER PAULSEN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Asaktoppen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2015 Leirsund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916 637 152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 INVEST AS</a:t>
            </a:r>
          </a:p>
        </p:txBody>
      </p:sp>
    </p:spTree>
  </p:cSld>
  <p:clrMapOvr>
    <a:masterClrMapping xmlns:a="http://schemas.openxmlformats.org/drawingml/2006/main"/>
  </p:clrMapOvr>
</p:sld>
</file>