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d8f99963744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1083d5e504a2a"/>
  </p:sldMasterIdLst>
  <p:sldIdLst>
    <p:sldId xmlns:r="http://schemas.openxmlformats.org/officeDocument/2006/relationships" id="256" r:id="R54b9f783af1b4c91"/>
    <p:sldId xmlns:r="http://schemas.openxmlformats.org/officeDocument/2006/relationships" id="257" r:id="R441cc49c420f45b4"/>
    <p:sldId xmlns:r="http://schemas.openxmlformats.org/officeDocument/2006/relationships" id="258" r:id="Rfd659dc91b264add"/>
    <p:sldId xmlns:r="http://schemas.openxmlformats.org/officeDocument/2006/relationships" id="259" r:id="Rfd95540444c04440"/>
    <p:sldId xmlns:r="http://schemas.openxmlformats.org/officeDocument/2006/relationships" id="260" r:id="Ra161abe01e5b42db"/>
    <p:sldId xmlns:r="http://schemas.openxmlformats.org/officeDocument/2006/relationships" id="261" r:id="R5986801c7a47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1083d5e504a2a" /><Relationship Type="http://schemas.openxmlformats.org/officeDocument/2006/relationships/slide" Target="/ppt/slides/slide1.xml" Id="R54b9f783af1b4c91" /><Relationship Type="http://schemas.openxmlformats.org/officeDocument/2006/relationships/slide" Target="/ppt/slides/slide2.xml" Id="R441cc49c420f45b4" /><Relationship Type="http://schemas.openxmlformats.org/officeDocument/2006/relationships/slide" Target="/ppt/slides/slide3.xml" Id="Rfd659dc91b264add" /><Relationship Type="http://schemas.openxmlformats.org/officeDocument/2006/relationships/slide" Target="/ppt/slides/slide4.xml" Id="Rfd95540444c04440" /><Relationship Type="http://schemas.openxmlformats.org/officeDocument/2006/relationships/slide" Target="/ppt/slides/slide5.xml" Id="Ra161abe01e5b42db" /><Relationship Type="http://schemas.openxmlformats.org/officeDocument/2006/relationships/slide" Target="/ppt/slides/slide6.xml" Id="R5986801c7a47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68fa0f8ed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b8153d8b34cfb" /><Relationship Type="http://schemas.openxmlformats.org/officeDocument/2006/relationships/theme" Target="/ppt/slideMasters/theme/theme1.xml" Id="R182210797612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b8153d8b34c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084bf010e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11acfdfab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c586e9e6f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0483820e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2819c24674d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f9804b0db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Asaktoppen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2015 Leirsund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