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867f8bb9d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e9c67fc669458f"/>
  </p:sldMasterIdLst>
  <p:sldIdLst>
    <p:sldId xmlns:r="http://schemas.openxmlformats.org/officeDocument/2006/relationships" id="256" r:id="R97d9cf171f914282"/>
    <p:sldId xmlns:r="http://schemas.openxmlformats.org/officeDocument/2006/relationships" id="257" r:id="R62b2887ba3b14ddf"/>
    <p:sldId xmlns:r="http://schemas.openxmlformats.org/officeDocument/2006/relationships" id="258" r:id="R93980dab0e114a00"/>
    <p:sldId xmlns:r="http://schemas.openxmlformats.org/officeDocument/2006/relationships" id="259" r:id="R6db949b5952a44f1"/>
    <p:sldId xmlns:r="http://schemas.openxmlformats.org/officeDocument/2006/relationships" id="260" r:id="Rf4af6b5f22554dd8"/>
    <p:sldId xmlns:r="http://schemas.openxmlformats.org/officeDocument/2006/relationships" id="261" r:id="R4e0bc2405138484c"/>
    <p:sldId xmlns:r="http://schemas.openxmlformats.org/officeDocument/2006/relationships" id="262" r:id="R23f5daa4d36a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9c67fc669458f" /><Relationship Type="http://schemas.openxmlformats.org/officeDocument/2006/relationships/slide" Target="/ppt/slides/slide1.xml" Id="R97d9cf171f914282" /><Relationship Type="http://schemas.openxmlformats.org/officeDocument/2006/relationships/slide" Target="/ppt/slides/slide2.xml" Id="R62b2887ba3b14ddf" /><Relationship Type="http://schemas.openxmlformats.org/officeDocument/2006/relationships/slide" Target="/ppt/slides/slide3.xml" Id="R93980dab0e114a00" /><Relationship Type="http://schemas.openxmlformats.org/officeDocument/2006/relationships/slide" Target="/ppt/slides/slide4.xml" Id="R6db949b5952a44f1" /><Relationship Type="http://schemas.openxmlformats.org/officeDocument/2006/relationships/slide" Target="/ppt/slides/slide5.xml" Id="Rf4af6b5f22554dd8" /><Relationship Type="http://schemas.openxmlformats.org/officeDocument/2006/relationships/slide" Target="/ppt/slides/slide6.xml" Id="R4e0bc2405138484c" /><Relationship Type="http://schemas.openxmlformats.org/officeDocument/2006/relationships/slide" Target="/ppt/slides/slide7.xml" Id="R23f5daa4d36a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ed44b1bf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dce770482407b" /><Relationship Type="http://schemas.openxmlformats.org/officeDocument/2006/relationships/theme" Target="/ppt/slideMasters/theme/theme1.xml" Id="Re66e2dba665f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dce770482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e5538f830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f0ba52ee5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a308e4cb49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51b966ad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c9ece9e6e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e3eb28204b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924e9c3b8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