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0b86ae7f534b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bbc81315cd4c5e"/>
  </p:sldMasterIdLst>
  <p:sldIdLst>
    <p:sldId xmlns:r="http://schemas.openxmlformats.org/officeDocument/2006/relationships" id="256" r:id="R9f941799d37c4f0c"/>
    <p:sldId xmlns:r="http://schemas.openxmlformats.org/officeDocument/2006/relationships" id="257" r:id="Rae85ee81871b4060"/>
    <p:sldId xmlns:r="http://schemas.openxmlformats.org/officeDocument/2006/relationships" id="258" r:id="Re8c87794767b4a86"/>
    <p:sldId xmlns:r="http://schemas.openxmlformats.org/officeDocument/2006/relationships" id="259" r:id="Rf920e1f80947403d"/>
    <p:sldId xmlns:r="http://schemas.openxmlformats.org/officeDocument/2006/relationships" id="260" r:id="Rea91a9bb739f4c0d"/>
    <p:sldId xmlns:r="http://schemas.openxmlformats.org/officeDocument/2006/relationships" id="261" r:id="R8ac83a67c5a44bfe"/>
    <p:sldId xmlns:r="http://schemas.openxmlformats.org/officeDocument/2006/relationships" id="262" r:id="R55d8de074cee43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bbc81315cd4c5e" /><Relationship Type="http://schemas.openxmlformats.org/officeDocument/2006/relationships/slide" Target="/ppt/slides/slide1.xml" Id="R9f941799d37c4f0c" /><Relationship Type="http://schemas.openxmlformats.org/officeDocument/2006/relationships/slide" Target="/ppt/slides/slide2.xml" Id="Rae85ee81871b4060" /><Relationship Type="http://schemas.openxmlformats.org/officeDocument/2006/relationships/slide" Target="/ppt/slides/slide3.xml" Id="Re8c87794767b4a86" /><Relationship Type="http://schemas.openxmlformats.org/officeDocument/2006/relationships/slide" Target="/ppt/slides/slide4.xml" Id="Rf920e1f80947403d" /><Relationship Type="http://schemas.openxmlformats.org/officeDocument/2006/relationships/slide" Target="/ppt/slides/slide5.xml" Id="Rea91a9bb739f4c0d" /><Relationship Type="http://schemas.openxmlformats.org/officeDocument/2006/relationships/slide" Target="/ppt/slides/slide6.xml" Id="R8ac83a67c5a44bfe" /><Relationship Type="http://schemas.openxmlformats.org/officeDocument/2006/relationships/slide" Target="/ppt/slides/slide7.xml" Id="R55d8de074cee43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796aa52074c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b16d5a4a1468e" /><Relationship Type="http://schemas.openxmlformats.org/officeDocument/2006/relationships/theme" Target="/ppt/slideMasters/theme/theme1.xml" Id="R85deb01f8de741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5b16d5a4a146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96b648d3d40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a2088be52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ad09e347c46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b2b7f92e84c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6e9323c274d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b74182d784e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ba29580b241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PBH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PBH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521 510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10 127 510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ANDERS ROSTAD-BILLINGTON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Murenveien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916 613 237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PBH AS</a:t>
            </a:r>
          </a:p>
        </p:txBody>
      </p:sp>
    </p:spTree>
  </p:cSld>
  <p:clrMapOvr>
    <a:masterClrMapping xmlns:a="http://schemas.openxmlformats.org/drawingml/2006/main"/>
  </p:clrMapOvr>
</p:sld>
</file>