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336b8fb7a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e4042f08f49d6"/>
  </p:sldMasterIdLst>
  <p:sldIdLst>
    <p:sldId xmlns:r="http://schemas.openxmlformats.org/officeDocument/2006/relationships" id="256" r:id="Rc628a6490c074473"/>
    <p:sldId xmlns:r="http://schemas.openxmlformats.org/officeDocument/2006/relationships" id="257" r:id="R8acf7764ce2846bb"/>
    <p:sldId xmlns:r="http://schemas.openxmlformats.org/officeDocument/2006/relationships" id="258" r:id="R889cae9bed3b4e81"/>
    <p:sldId xmlns:r="http://schemas.openxmlformats.org/officeDocument/2006/relationships" id="259" r:id="R9f533972ac2143ec"/>
    <p:sldId xmlns:r="http://schemas.openxmlformats.org/officeDocument/2006/relationships" id="260" r:id="R407e42ee00404f78"/>
    <p:sldId xmlns:r="http://schemas.openxmlformats.org/officeDocument/2006/relationships" id="261" r:id="Refefac248e5f4bec"/>
    <p:sldId xmlns:r="http://schemas.openxmlformats.org/officeDocument/2006/relationships" id="262" r:id="R29eac3349a63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e4042f08f49d6" /><Relationship Type="http://schemas.openxmlformats.org/officeDocument/2006/relationships/slide" Target="/ppt/slides/slide1.xml" Id="Rc628a6490c074473" /><Relationship Type="http://schemas.openxmlformats.org/officeDocument/2006/relationships/slide" Target="/ppt/slides/slide2.xml" Id="R8acf7764ce2846bb" /><Relationship Type="http://schemas.openxmlformats.org/officeDocument/2006/relationships/slide" Target="/ppt/slides/slide3.xml" Id="R889cae9bed3b4e81" /><Relationship Type="http://schemas.openxmlformats.org/officeDocument/2006/relationships/slide" Target="/ppt/slides/slide4.xml" Id="R9f533972ac2143ec" /><Relationship Type="http://schemas.openxmlformats.org/officeDocument/2006/relationships/slide" Target="/ppt/slides/slide5.xml" Id="R407e42ee00404f78" /><Relationship Type="http://schemas.openxmlformats.org/officeDocument/2006/relationships/slide" Target="/ppt/slides/slide6.xml" Id="Refefac248e5f4bec" /><Relationship Type="http://schemas.openxmlformats.org/officeDocument/2006/relationships/slide" Target="/ppt/slides/slide7.xml" Id="R29eac3349a63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6146e23a9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582cb53734c85" /><Relationship Type="http://schemas.openxmlformats.org/officeDocument/2006/relationships/theme" Target="/ppt/slideMasters/theme/theme1.xml" Id="R51f54d28a4a0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582cb5373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0ff280d3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80b6fe6bc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c5ed5b1b7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67edea3a4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1487748b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535a63ac3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f12597ed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FJORDTIND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FJORDTIND HOTELS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1 464 087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4 562 931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916 553 420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FJORDTIND HOTELS AS</a:t>
            </a:r>
          </a:p>
        </p:txBody>
      </p:sp>
    </p:spTree>
  </p:cSld>
  <p:clrMapOvr>
    <a:masterClrMapping xmlns:a="http://schemas.openxmlformats.org/drawingml/2006/main"/>
  </p:clrMapOvr>
</p:sld>
</file>