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4a0c16085b40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e946cf015c425c"/>
  </p:sldMasterIdLst>
  <p:sldIdLst>
    <p:sldId xmlns:r="http://schemas.openxmlformats.org/officeDocument/2006/relationships" id="256" r:id="Re75f6a4ad1be4aa3"/>
    <p:sldId xmlns:r="http://schemas.openxmlformats.org/officeDocument/2006/relationships" id="257" r:id="Ra1be3be8e5f9445f"/>
    <p:sldId xmlns:r="http://schemas.openxmlformats.org/officeDocument/2006/relationships" id="258" r:id="R34bff5f4dcaf435d"/>
    <p:sldId xmlns:r="http://schemas.openxmlformats.org/officeDocument/2006/relationships" id="259" r:id="Re04d1538d065402a"/>
    <p:sldId xmlns:r="http://schemas.openxmlformats.org/officeDocument/2006/relationships" id="260" r:id="R3c4ebc9bb4be4b59"/>
    <p:sldId xmlns:r="http://schemas.openxmlformats.org/officeDocument/2006/relationships" id="261" r:id="R8a7a5943a26345f4"/>
    <p:sldId xmlns:r="http://schemas.openxmlformats.org/officeDocument/2006/relationships" id="262" r:id="Rb33bfb0a63d144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946cf015c425c" /><Relationship Type="http://schemas.openxmlformats.org/officeDocument/2006/relationships/slide" Target="/ppt/slides/slide1.xml" Id="Re75f6a4ad1be4aa3" /><Relationship Type="http://schemas.openxmlformats.org/officeDocument/2006/relationships/slide" Target="/ppt/slides/slide2.xml" Id="Ra1be3be8e5f9445f" /><Relationship Type="http://schemas.openxmlformats.org/officeDocument/2006/relationships/slide" Target="/ppt/slides/slide3.xml" Id="R34bff5f4dcaf435d" /><Relationship Type="http://schemas.openxmlformats.org/officeDocument/2006/relationships/slide" Target="/ppt/slides/slide4.xml" Id="Re04d1538d065402a" /><Relationship Type="http://schemas.openxmlformats.org/officeDocument/2006/relationships/slide" Target="/ppt/slides/slide5.xml" Id="R3c4ebc9bb4be4b59" /><Relationship Type="http://schemas.openxmlformats.org/officeDocument/2006/relationships/slide" Target="/ppt/slides/slide6.xml" Id="R8a7a5943a26345f4" /><Relationship Type="http://schemas.openxmlformats.org/officeDocument/2006/relationships/slide" Target="/ppt/slides/slide7.xml" Id="Rb33bfb0a63d144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8b3e2256f47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fe5736a094c81" /><Relationship Type="http://schemas.openxmlformats.org/officeDocument/2006/relationships/theme" Target="/ppt/slideMasters/theme/theme1.xml" Id="R73f4913733244c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ffe5736a094c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5e5d197d64c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94bd4f7c44b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b2b6651e04e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eed1bfacc47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8e3eb8e664d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bf924a1484b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fafdd212e46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HAUGTUSSA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HAUGTUSSA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HAUGTUSSA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HAUGTUSSA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HAUGTUSSA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HAUGTUSSA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220 322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259 480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HAUGTUSSA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FREDRIK KROKSTAD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HAUGTUSSA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7653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916 525 133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HAUGTUSSA INVEST AS</a:t>
            </a:r>
          </a:p>
        </p:txBody>
      </p:sp>
    </p:spTree>
  </p:cSld>
  <p:clrMapOvr>
    <a:masterClrMapping xmlns:a="http://schemas.openxmlformats.org/drawingml/2006/main"/>
  </p:clrMapOvr>
</p:sld>
</file>