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a4b17054a441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305693949c402f"/>
  </p:sldMasterIdLst>
  <p:sldIdLst>
    <p:sldId xmlns:r="http://schemas.openxmlformats.org/officeDocument/2006/relationships" id="256" r:id="R481fceaf93534314"/>
    <p:sldId xmlns:r="http://schemas.openxmlformats.org/officeDocument/2006/relationships" id="257" r:id="R6d452c7d72c2449d"/>
    <p:sldId xmlns:r="http://schemas.openxmlformats.org/officeDocument/2006/relationships" id="258" r:id="R6ccea583df044ed9"/>
    <p:sldId xmlns:r="http://schemas.openxmlformats.org/officeDocument/2006/relationships" id="259" r:id="R2e6b9f782e6f49df"/>
    <p:sldId xmlns:r="http://schemas.openxmlformats.org/officeDocument/2006/relationships" id="260" r:id="R1b7e5bda3ed24051"/>
    <p:sldId xmlns:r="http://schemas.openxmlformats.org/officeDocument/2006/relationships" id="261" r:id="Reb2efd81faa34834"/>
    <p:sldId xmlns:r="http://schemas.openxmlformats.org/officeDocument/2006/relationships" id="262" r:id="Rada44dab609e41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305693949c402f" /><Relationship Type="http://schemas.openxmlformats.org/officeDocument/2006/relationships/slide" Target="/ppt/slides/slide1.xml" Id="R481fceaf93534314" /><Relationship Type="http://schemas.openxmlformats.org/officeDocument/2006/relationships/slide" Target="/ppt/slides/slide2.xml" Id="R6d452c7d72c2449d" /><Relationship Type="http://schemas.openxmlformats.org/officeDocument/2006/relationships/slide" Target="/ppt/slides/slide3.xml" Id="R6ccea583df044ed9" /><Relationship Type="http://schemas.openxmlformats.org/officeDocument/2006/relationships/slide" Target="/ppt/slides/slide4.xml" Id="R2e6b9f782e6f49df" /><Relationship Type="http://schemas.openxmlformats.org/officeDocument/2006/relationships/slide" Target="/ppt/slides/slide5.xml" Id="R1b7e5bda3ed24051" /><Relationship Type="http://schemas.openxmlformats.org/officeDocument/2006/relationships/slide" Target="/ppt/slides/slide6.xml" Id="Reb2efd81faa34834" /><Relationship Type="http://schemas.openxmlformats.org/officeDocument/2006/relationships/slide" Target="/ppt/slides/slide7.xml" Id="Rada44dab609e41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b80031bd1941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fe4954c6f4334" /><Relationship Type="http://schemas.openxmlformats.org/officeDocument/2006/relationships/theme" Target="/ppt/slideMasters/theme/theme1.xml" Id="Rc70b10ef4ee14b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afe4954c6f43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386e74f4f4b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97aefd85a4a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d47a8f20547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59fe6689041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bea39214248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7038c635c47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6232faabd4f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EIDISSEN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EIDISSEN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EIDISSEN CONSULT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EIDISSEN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EIDISSEN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EIDISSEN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266 778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−19 360 391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84 389 832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583 764 202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590 995 694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EIDISSEN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EIDISSEN CONSULT HOLDING AS  –  39,6 %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KVASSTIND AS  –  15,1 %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RAMNAN AS  –  15,1 %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SKARVTIND AS  –  15,1 %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STEINSVATNET AS  –  15,1 %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EIDISSEN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916 524 552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EIDISSEN CONSULT AS</a:t>
            </a:r>
          </a:p>
        </p:txBody>
      </p:sp>
    </p:spTree>
  </p:cSld>
  <p:clrMapOvr>
    <a:masterClrMapping xmlns:a="http://schemas.openxmlformats.org/drawingml/2006/main"/>
  </p:clrMapOvr>
</p:sld>
</file>