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470022691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eab0c47290400f"/>
  </p:sldMasterIdLst>
  <p:sldIdLst>
    <p:sldId xmlns:r="http://schemas.openxmlformats.org/officeDocument/2006/relationships" id="256" r:id="R4880eddeea37499c"/>
    <p:sldId xmlns:r="http://schemas.openxmlformats.org/officeDocument/2006/relationships" id="257" r:id="Rd59d56590764439d"/>
    <p:sldId xmlns:r="http://schemas.openxmlformats.org/officeDocument/2006/relationships" id="258" r:id="Rc10229cd77d94826"/>
    <p:sldId xmlns:r="http://schemas.openxmlformats.org/officeDocument/2006/relationships" id="259" r:id="R097baf299d024c3e"/>
    <p:sldId xmlns:r="http://schemas.openxmlformats.org/officeDocument/2006/relationships" id="260" r:id="R4d46264d18df49b8"/>
    <p:sldId xmlns:r="http://schemas.openxmlformats.org/officeDocument/2006/relationships" id="261" r:id="R13522b230f02474d"/>
    <p:sldId xmlns:r="http://schemas.openxmlformats.org/officeDocument/2006/relationships" id="262" r:id="R30f62bddddfe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ab0c47290400f" /><Relationship Type="http://schemas.openxmlformats.org/officeDocument/2006/relationships/slide" Target="/ppt/slides/slide1.xml" Id="R4880eddeea37499c" /><Relationship Type="http://schemas.openxmlformats.org/officeDocument/2006/relationships/slide" Target="/ppt/slides/slide2.xml" Id="Rd59d56590764439d" /><Relationship Type="http://schemas.openxmlformats.org/officeDocument/2006/relationships/slide" Target="/ppt/slides/slide3.xml" Id="Rc10229cd77d94826" /><Relationship Type="http://schemas.openxmlformats.org/officeDocument/2006/relationships/slide" Target="/ppt/slides/slide4.xml" Id="R097baf299d024c3e" /><Relationship Type="http://schemas.openxmlformats.org/officeDocument/2006/relationships/slide" Target="/ppt/slides/slide5.xml" Id="R4d46264d18df49b8" /><Relationship Type="http://schemas.openxmlformats.org/officeDocument/2006/relationships/slide" Target="/ppt/slides/slide6.xml" Id="R13522b230f02474d" /><Relationship Type="http://schemas.openxmlformats.org/officeDocument/2006/relationships/slide" Target="/ppt/slides/slide7.xml" Id="R30f62bddddfe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1a34ea1e3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246fce03640dc" /><Relationship Type="http://schemas.openxmlformats.org/officeDocument/2006/relationships/theme" Target="/ppt/slideMasters/theme/theme1.xml" Id="R451b5b432061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8246fce03640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8ede104e141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1f4c4cce34f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d8e98804d47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48565307c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d13e52b8e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6cd9850b1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7659b9995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HAKAR INVEST AS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7 646 074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HARRY INGEMAR FLATÅS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916 510 640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HAKAR INVEST AS</a:t>
            </a:r>
          </a:p>
        </p:txBody>
      </p:sp>
    </p:spTree>
  </p:cSld>
  <p:clrMapOvr>
    <a:masterClrMapping xmlns:a="http://schemas.openxmlformats.org/drawingml/2006/main"/>
  </p:clrMapOvr>
</p:sld>
</file>