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868873c2a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32fd50b2a48a4"/>
  </p:sldMasterIdLst>
  <p:sldIdLst>
    <p:sldId xmlns:r="http://schemas.openxmlformats.org/officeDocument/2006/relationships" id="256" r:id="R760578fc28d94013"/>
    <p:sldId xmlns:r="http://schemas.openxmlformats.org/officeDocument/2006/relationships" id="257" r:id="R0ccc4b6430eb4955"/>
    <p:sldId xmlns:r="http://schemas.openxmlformats.org/officeDocument/2006/relationships" id="258" r:id="R4ccf666ab5ab49fa"/>
    <p:sldId xmlns:r="http://schemas.openxmlformats.org/officeDocument/2006/relationships" id="259" r:id="R0a644b9ae2314fcc"/>
    <p:sldId xmlns:r="http://schemas.openxmlformats.org/officeDocument/2006/relationships" id="260" r:id="Rb9445bd197d74b4a"/>
    <p:sldId xmlns:r="http://schemas.openxmlformats.org/officeDocument/2006/relationships" id="261" r:id="R30add7af06904a70"/>
    <p:sldId xmlns:r="http://schemas.openxmlformats.org/officeDocument/2006/relationships" id="262" r:id="Radb33475d80743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32fd50b2a48a4" /><Relationship Type="http://schemas.openxmlformats.org/officeDocument/2006/relationships/slide" Target="/ppt/slides/slide1.xml" Id="R760578fc28d94013" /><Relationship Type="http://schemas.openxmlformats.org/officeDocument/2006/relationships/slide" Target="/ppt/slides/slide2.xml" Id="R0ccc4b6430eb4955" /><Relationship Type="http://schemas.openxmlformats.org/officeDocument/2006/relationships/slide" Target="/ppt/slides/slide3.xml" Id="R4ccf666ab5ab49fa" /><Relationship Type="http://schemas.openxmlformats.org/officeDocument/2006/relationships/slide" Target="/ppt/slides/slide4.xml" Id="R0a644b9ae2314fcc" /><Relationship Type="http://schemas.openxmlformats.org/officeDocument/2006/relationships/slide" Target="/ppt/slides/slide5.xml" Id="Rb9445bd197d74b4a" /><Relationship Type="http://schemas.openxmlformats.org/officeDocument/2006/relationships/slide" Target="/ppt/slides/slide6.xml" Id="R30add7af06904a70" /><Relationship Type="http://schemas.openxmlformats.org/officeDocument/2006/relationships/slide" Target="/ppt/slides/slide7.xml" Id="Radb33475d80743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1deb90bd7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57131ab6c4db6" /><Relationship Type="http://schemas.openxmlformats.org/officeDocument/2006/relationships/theme" Target="/ppt/slideMasters/theme/theme1.xml" Id="R563489a89e64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57131ab6c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153ca9dbc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33c8295e2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ca2c5e391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01fb16d55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31880201d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bd96de520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976514e48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ZDZISLAW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ZDZISLAW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−784 507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301 487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ZDZISLAW SZRAMOWSKI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315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916 492 529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ZDZISLAW AS</a:t>
            </a:r>
          </a:p>
        </p:txBody>
      </p:sp>
    </p:spTree>
  </p:cSld>
  <p:clrMapOvr>
    <a:masterClrMapping xmlns:a="http://schemas.openxmlformats.org/drawingml/2006/main"/>
  </p:clrMapOvr>
</p:sld>
</file>