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337b3544ea4e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19f900f9b41d0"/>
  </p:sldMasterIdLst>
  <p:sldIdLst>
    <p:sldId xmlns:r="http://schemas.openxmlformats.org/officeDocument/2006/relationships" id="256" r:id="R9325cb5d4979495f"/>
    <p:sldId xmlns:r="http://schemas.openxmlformats.org/officeDocument/2006/relationships" id="257" r:id="R731d9eef33e743c3"/>
    <p:sldId xmlns:r="http://schemas.openxmlformats.org/officeDocument/2006/relationships" id="258" r:id="R5a3ec3fe1c554a7f"/>
    <p:sldId xmlns:r="http://schemas.openxmlformats.org/officeDocument/2006/relationships" id="259" r:id="R4fc714a3349048ba"/>
    <p:sldId xmlns:r="http://schemas.openxmlformats.org/officeDocument/2006/relationships" id="260" r:id="R9a684482a2284df2"/>
    <p:sldId xmlns:r="http://schemas.openxmlformats.org/officeDocument/2006/relationships" id="261" r:id="Red50328f060f499a"/>
    <p:sldId xmlns:r="http://schemas.openxmlformats.org/officeDocument/2006/relationships" id="262" r:id="R62274f38ec1545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19f900f9b41d0" /><Relationship Type="http://schemas.openxmlformats.org/officeDocument/2006/relationships/slide" Target="/ppt/slides/slide1.xml" Id="R9325cb5d4979495f" /><Relationship Type="http://schemas.openxmlformats.org/officeDocument/2006/relationships/slide" Target="/ppt/slides/slide2.xml" Id="R731d9eef33e743c3" /><Relationship Type="http://schemas.openxmlformats.org/officeDocument/2006/relationships/slide" Target="/ppt/slides/slide3.xml" Id="R5a3ec3fe1c554a7f" /><Relationship Type="http://schemas.openxmlformats.org/officeDocument/2006/relationships/slide" Target="/ppt/slides/slide4.xml" Id="R4fc714a3349048ba" /><Relationship Type="http://schemas.openxmlformats.org/officeDocument/2006/relationships/slide" Target="/ppt/slides/slide5.xml" Id="R9a684482a2284df2" /><Relationship Type="http://schemas.openxmlformats.org/officeDocument/2006/relationships/slide" Target="/ppt/slides/slide6.xml" Id="Red50328f060f499a" /><Relationship Type="http://schemas.openxmlformats.org/officeDocument/2006/relationships/slide" Target="/ppt/slides/slide7.xml" Id="R62274f38ec1545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fb4bad281e44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bb643be549c5" /><Relationship Type="http://schemas.openxmlformats.org/officeDocument/2006/relationships/theme" Target="/ppt/slideMasters/theme/theme1.xml" Id="R40f791c7ad674f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9bb643be5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2bc6f90434a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67c5791546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539b338124b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e1c8fb3b40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1e424f56d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403ec912a45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37a7a21b54a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