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b7934616b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3c09579fd498a"/>
  </p:sldMasterIdLst>
  <p:sldIdLst>
    <p:sldId xmlns:r="http://schemas.openxmlformats.org/officeDocument/2006/relationships" id="256" r:id="R89b8a2aa66744afe"/>
    <p:sldId xmlns:r="http://schemas.openxmlformats.org/officeDocument/2006/relationships" id="257" r:id="R6477a4157ad64e42"/>
    <p:sldId xmlns:r="http://schemas.openxmlformats.org/officeDocument/2006/relationships" id="258" r:id="R73dfcef31fc547b9"/>
    <p:sldId xmlns:r="http://schemas.openxmlformats.org/officeDocument/2006/relationships" id="259" r:id="Rccce6ae6ba61456e"/>
    <p:sldId xmlns:r="http://schemas.openxmlformats.org/officeDocument/2006/relationships" id="260" r:id="Ra22ff8f8b5a1443d"/>
    <p:sldId xmlns:r="http://schemas.openxmlformats.org/officeDocument/2006/relationships" id="261" r:id="R27df329f58704442"/>
    <p:sldId xmlns:r="http://schemas.openxmlformats.org/officeDocument/2006/relationships" id="262" r:id="R7bf4ba7bbda5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3c09579fd498a" /><Relationship Type="http://schemas.openxmlformats.org/officeDocument/2006/relationships/slide" Target="/ppt/slides/slide1.xml" Id="R89b8a2aa66744afe" /><Relationship Type="http://schemas.openxmlformats.org/officeDocument/2006/relationships/slide" Target="/ppt/slides/slide2.xml" Id="R6477a4157ad64e42" /><Relationship Type="http://schemas.openxmlformats.org/officeDocument/2006/relationships/slide" Target="/ppt/slides/slide3.xml" Id="R73dfcef31fc547b9" /><Relationship Type="http://schemas.openxmlformats.org/officeDocument/2006/relationships/slide" Target="/ppt/slides/slide4.xml" Id="Rccce6ae6ba61456e" /><Relationship Type="http://schemas.openxmlformats.org/officeDocument/2006/relationships/slide" Target="/ppt/slides/slide5.xml" Id="Ra22ff8f8b5a1443d" /><Relationship Type="http://schemas.openxmlformats.org/officeDocument/2006/relationships/slide" Target="/ppt/slides/slide6.xml" Id="R27df329f58704442" /><Relationship Type="http://schemas.openxmlformats.org/officeDocument/2006/relationships/slide" Target="/ppt/slides/slide7.xml" Id="R7bf4ba7bbda5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752990f54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fe2c1811a40ae" /><Relationship Type="http://schemas.openxmlformats.org/officeDocument/2006/relationships/theme" Target="/ppt/slideMasters/theme/theme1.xml" Id="R074241cdc694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fe2c1811a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4752fd8c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f1275b35c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0cb4e1fa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50cebca62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f10ba9a0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ceceee28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e71d3c8c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BAY CAPITAL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 CAPITAL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20 958 661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123 025 378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 CAPITAL INVEST AS</a:t>
            </a:r>
          </a:p>
        </p:txBody>
      </p:sp>
    </p:spTree>
  </p:cSld>
  <p:clrMapOvr>
    <a:masterClrMapping xmlns:a="http://schemas.openxmlformats.org/drawingml/2006/main"/>
  </p:clrMapOvr>
</p:sld>
</file>