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7e2f3f190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8ec3ea86a4650"/>
  </p:sldMasterIdLst>
  <p:sldIdLst>
    <p:sldId xmlns:r="http://schemas.openxmlformats.org/officeDocument/2006/relationships" id="256" r:id="R7abea7802fca413a"/>
    <p:sldId xmlns:r="http://schemas.openxmlformats.org/officeDocument/2006/relationships" id="257" r:id="Rdfc37f02b5914af2"/>
    <p:sldId xmlns:r="http://schemas.openxmlformats.org/officeDocument/2006/relationships" id="258" r:id="Re6dde62ef5ae4c32"/>
    <p:sldId xmlns:r="http://schemas.openxmlformats.org/officeDocument/2006/relationships" id="259" r:id="Rd22d117e08d04e76"/>
    <p:sldId xmlns:r="http://schemas.openxmlformats.org/officeDocument/2006/relationships" id="260" r:id="R640af5a647954e75"/>
    <p:sldId xmlns:r="http://schemas.openxmlformats.org/officeDocument/2006/relationships" id="261" r:id="R18e320d02d4f479d"/>
    <p:sldId xmlns:r="http://schemas.openxmlformats.org/officeDocument/2006/relationships" id="262" r:id="Reaa2aefcb128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8ec3ea86a4650" /><Relationship Type="http://schemas.openxmlformats.org/officeDocument/2006/relationships/slide" Target="/ppt/slides/slide1.xml" Id="R7abea7802fca413a" /><Relationship Type="http://schemas.openxmlformats.org/officeDocument/2006/relationships/slide" Target="/ppt/slides/slide2.xml" Id="Rdfc37f02b5914af2" /><Relationship Type="http://schemas.openxmlformats.org/officeDocument/2006/relationships/slide" Target="/ppt/slides/slide3.xml" Id="Re6dde62ef5ae4c32" /><Relationship Type="http://schemas.openxmlformats.org/officeDocument/2006/relationships/slide" Target="/ppt/slides/slide4.xml" Id="Rd22d117e08d04e76" /><Relationship Type="http://schemas.openxmlformats.org/officeDocument/2006/relationships/slide" Target="/ppt/slides/slide5.xml" Id="R640af5a647954e75" /><Relationship Type="http://schemas.openxmlformats.org/officeDocument/2006/relationships/slide" Target="/ppt/slides/slide6.xml" Id="R18e320d02d4f479d" /><Relationship Type="http://schemas.openxmlformats.org/officeDocument/2006/relationships/slide" Target="/ppt/slides/slide7.xml" Id="Reaa2aefcb128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e717d5e31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f404ca784d83" /><Relationship Type="http://schemas.openxmlformats.org/officeDocument/2006/relationships/theme" Target="/ppt/slideMasters/theme/theme1.xml" Id="Rc21e81c5fdf9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8f404ca78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49009555e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9f496060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47cb2c986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421c0d7b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a6d3f91dd44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8e87ed28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9a7fcc40d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ERMA NEMIS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ERMA NEMIS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4 347 793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MAJA JENSSEN MALNES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Kloppaveien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