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23635f6bc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3aeb2bf3b46f7"/>
  </p:sldMasterIdLst>
  <p:sldIdLst>
    <p:sldId xmlns:r="http://schemas.openxmlformats.org/officeDocument/2006/relationships" id="256" r:id="Rab32893a3c4544dd"/>
    <p:sldId xmlns:r="http://schemas.openxmlformats.org/officeDocument/2006/relationships" id="257" r:id="Rbe521fc7ef0f44bc"/>
    <p:sldId xmlns:r="http://schemas.openxmlformats.org/officeDocument/2006/relationships" id="258" r:id="R1cb60dc0bda24b49"/>
    <p:sldId xmlns:r="http://schemas.openxmlformats.org/officeDocument/2006/relationships" id="259" r:id="R452db2ac010f40ef"/>
    <p:sldId xmlns:r="http://schemas.openxmlformats.org/officeDocument/2006/relationships" id="260" r:id="Rfbb6b16f471d4f4e"/>
    <p:sldId xmlns:r="http://schemas.openxmlformats.org/officeDocument/2006/relationships" id="261" r:id="R7f1626b54fe9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3aeb2bf3b46f7" /><Relationship Type="http://schemas.openxmlformats.org/officeDocument/2006/relationships/slide" Target="/ppt/slides/slide1.xml" Id="Rab32893a3c4544dd" /><Relationship Type="http://schemas.openxmlformats.org/officeDocument/2006/relationships/slide" Target="/ppt/slides/slide2.xml" Id="Rbe521fc7ef0f44bc" /><Relationship Type="http://schemas.openxmlformats.org/officeDocument/2006/relationships/slide" Target="/ppt/slides/slide3.xml" Id="R1cb60dc0bda24b49" /><Relationship Type="http://schemas.openxmlformats.org/officeDocument/2006/relationships/slide" Target="/ppt/slides/slide4.xml" Id="R452db2ac010f40ef" /><Relationship Type="http://schemas.openxmlformats.org/officeDocument/2006/relationships/slide" Target="/ppt/slides/slide5.xml" Id="Rfbb6b16f471d4f4e" /><Relationship Type="http://schemas.openxmlformats.org/officeDocument/2006/relationships/slide" Target="/ppt/slides/slide6.xml" Id="R7f1626b54fe9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a68c135e5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8b8d30244e37" /><Relationship Type="http://schemas.openxmlformats.org/officeDocument/2006/relationships/theme" Target="/ppt/slideMasters/theme/theme1.xml" Id="R1af235193aa5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98b8d3024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d5f91adf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0f0212a4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deb7ddcfb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4dd91ea02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db9a4544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12a297dda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ERMA NEMIS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Kloppaveien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