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e37d4c0aa14b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444bd54fde4a03"/>
  </p:sldMasterIdLst>
  <p:sldIdLst>
    <p:sldId xmlns:r="http://schemas.openxmlformats.org/officeDocument/2006/relationships" id="256" r:id="Rcfccea426baf462c"/>
    <p:sldId xmlns:r="http://schemas.openxmlformats.org/officeDocument/2006/relationships" id="257" r:id="Red0ead0cadcf4a97"/>
    <p:sldId xmlns:r="http://schemas.openxmlformats.org/officeDocument/2006/relationships" id="258" r:id="R7ce8aa6ba5e94cbc"/>
    <p:sldId xmlns:r="http://schemas.openxmlformats.org/officeDocument/2006/relationships" id="259" r:id="R576fe0a009db49f3"/>
    <p:sldId xmlns:r="http://schemas.openxmlformats.org/officeDocument/2006/relationships" id="260" r:id="R248d93d0fc28470f"/>
    <p:sldId xmlns:r="http://schemas.openxmlformats.org/officeDocument/2006/relationships" id="261" r:id="Rc765b0528ed8493f"/>
    <p:sldId xmlns:r="http://schemas.openxmlformats.org/officeDocument/2006/relationships" id="262" r:id="Rcab500fce314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44bd54fde4a03" /><Relationship Type="http://schemas.openxmlformats.org/officeDocument/2006/relationships/slide" Target="/ppt/slides/slide1.xml" Id="Rcfccea426baf462c" /><Relationship Type="http://schemas.openxmlformats.org/officeDocument/2006/relationships/slide" Target="/ppt/slides/slide2.xml" Id="Red0ead0cadcf4a97" /><Relationship Type="http://schemas.openxmlformats.org/officeDocument/2006/relationships/slide" Target="/ppt/slides/slide3.xml" Id="R7ce8aa6ba5e94cbc" /><Relationship Type="http://schemas.openxmlformats.org/officeDocument/2006/relationships/slide" Target="/ppt/slides/slide4.xml" Id="R576fe0a009db49f3" /><Relationship Type="http://schemas.openxmlformats.org/officeDocument/2006/relationships/slide" Target="/ppt/slides/slide5.xml" Id="R248d93d0fc28470f" /><Relationship Type="http://schemas.openxmlformats.org/officeDocument/2006/relationships/slide" Target="/ppt/slides/slide6.xml" Id="Rc765b0528ed8493f" /><Relationship Type="http://schemas.openxmlformats.org/officeDocument/2006/relationships/slide" Target="/ppt/slides/slide7.xml" Id="Rcab500fce314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82a6c95f24c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c1bd0d3644f9c" /><Relationship Type="http://schemas.openxmlformats.org/officeDocument/2006/relationships/theme" Target="/ppt/slideMasters/theme/theme1.xml" Id="R2ee38d27ac044a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7c1bd0d3644f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18e70f693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0d43ea68a4d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81fc282fc44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51651862441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b1023bd3a45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13b378afa43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e5b2e83414c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ASA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8 377 000 000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8 066 000 000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7 698 000 000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36 130 000 000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42 108 000 000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NORTHERN TRUST GLOBAL SERVICES SE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916 300 484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