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5afe07f9d45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5cf5317c44ff9"/>
  </p:sldMasterIdLst>
  <p:sldIdLst>
    <p:sldId xmlns:r="http://schemas.openxmlformats.org/officeDocument/2006/relationships" id="256" r:id="R17b4f55062704d6e"/>
    <p:sldId xmlns:r="http://schemas.openxmlformats.org/officeDocument/2006/relationships" id="257" r:id="R45436cf51fac4e41"/>
    <p:sldId xmlns:r="http://schemas.openxmlformats.org/officeDocument/2006/relationships" id="258" r:id="Rf21c263cd01a4c26"/>
    <p:sldId xmlns:r="http://schemas.openxmlformats.org/officeDocument/2006/relationships" id="259" r:id="R232806f560ba43bf"/>
    <p:sldId xmlns:r="http://schemas.openxmlformats.org/officeDocument/2006/relationships" id="260" r:id="R9f84281d5d7c4a91"/>
    <p:sldId xmlns:r="http://schemas.openxmlformats.org/officeDocument/2006/relationships" id="261" r:id="R61fec8a635d74d8b"/>
    <p:sldId xmlns:r="http://schemas.openxmlformats.org/officeDocument/2006/relationships" id="262" r:id="Rfa17b1bcd6c6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5cf5317c44ff9" /><Relationship Type="http://schemas.openxmlformats.org/officeDocument/2006/relationships/slide" Target="/ppt/slides/slide1.xml" Id="R17b4f55062704d6e" /><Relationship Type="http://schemas.openxmlformats.org/officeDocument/2006/relationships/slide" Target="/ppt/slides/slide2.xml" Id="R45436cf51fac4e41" /><Relationship Type="http://schemas.openxmlformats.org/officeDocument/2006/relationships/slide" Target="/ppt/slides/slide3.xml" Id="Rf21c263cd01a4c26" /><Relationship Type="http://schemas.openxmlformats.org/officeDocument/2006/relationships/slide" Target="/ppt/slides/slide4.xml" Id="R232806f560ba43bf" /><Relationship Type="http://schemas.openxmlformats.org/officeDocument/2006/relationships/slide" Target="/ppt/slides/slide5.xml" Id="R9f84281d5d7c4a91" /><Relationship Type="http://schemas.openxmlformats.org/officeDocument/2006/relationships/slide" Target="/ppt/slides/slide6.xml" Id="R61fec8a635d74d8b" /><Relationship Type="http://schemas.openxmlformats.org/officeDocument/2006/relationships/slide" Target="/ppt/slides/slide7.xml" Id="Rfa17b1bcd6c6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8aec5dd56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d06222973457b" /><Relationship Type="http://schemas.openxmlformats.org/officeDocument/2006/relationships/theme" Target="/ppt/slideMasters/theme/theme1.xml" Id="R7b3db079360d4d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d06222973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a6211fcff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b7554747b47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31bf9791f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284033742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f942b67ac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6ccc238df48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85f92b9ab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INVESTERING 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V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2 792 403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75 822 947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78 756 855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V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5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916 287 933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V AS</a:t>
            </a:r>
          </a:p>
        </p:txBody>
      </p:sp>
    </p:spTree>
  </p:cSld>
  <p:clrMapOvr>
    <a:masterClrMapping xmlns:a="http://schemas.openxmlformats.org/drawingml/2006/main"/>
  </p:clrMapOvr>
</p:sld>
</file>