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71bce69f34b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832e74e4243dd"/>
  </p:sldMasterIdLst>
  <p:sldIdLst>
    <p:sldId xmlns:r="http://schemas.openxmlformats.org/officeDocument/2006/relationships" id="256" r:id="R02ab80b00763440d"/>
    <p:sldId xmlns:r="http://schemas.openxmlformats.org/officeDocument/2006/relationships" id="257" r:id="R462b6df9fbc34106"/>
    <p:sldId xmlns:r="http://schemas.openxmlformats.org/officeDocument/2006/relationships" id="258" r:id="Re366eae3e06d4227"/>
    <p:sldId xmlns:r="http://schemas.openxmlformats.org/officeDocument/2006/relationships" id="259" r:id="Raab7767803524c0e"/>
    <p:sldId xmlns:r="http://schemas.openxmlformats.org/officeDocument/2006/relationships" id="260" r:id="Rf8d5da01956248b3"/>
    <p:sldId xmlns:r="http://schemas.openxmlformats.org/officeDocument/2006/relationships" id="261" r:id="R2032e29935764777"/>
    <p:sldId xmlns:r="http://schemas.openxmlformats.org/officeDocument/2006/relationships" id="262" r:id="Rd948ae7c1f3e49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832e74e4243dd" /><Relationship Type="http://schemas.openxmlformats.org/officeDocument/2006/relationships/slide" Target="/ppt/slides/slide1.xml" Id="R02ab80b00763440d" /><Relationship Type="http://schemas.openxmlformats.org/officeDocument/2006/relationships/slide" Target="/ppt/slides/slide2.xml" Id="R462b6df9fbc34106" /><Relationship Type="http://schemas.openxmlformats.org/officeDocument/2006/relationships/slide" Target="/ppt/slides/slide3.xml" Id="Re366eae3e06d4227" /><Relationship Type="http://schemas.openxmlformats.org/officeDocument/2006/relationships/slide" Target="/ppt/slides/slide4.xml" Id="Raab7767803524c0e" /><Relationship Type="http://schemas.openxmlformats.org/officeDocument/2006/relationships/slide" Target="/ppt/slides/slide5.xml" Id="Rf8d5da01956248b3" /><Relationship Type="http://schemas.openxmlformats.org/officeDocument/2006/relationships/slide" Target="/ppt/slides/slide6.xml" Id="R2032e29935764777" /><Relationship Type="http://schemas.openxmlformats.org/officeDocument/2006/relationships/slide" Target="/ppt/slides/slide7.xml" Id="Rd948ae7c1f3e49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e73e1821e4e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3c16e8a344d75" /><Relationship Type="http://schemas.openxmlformats.org/officeDocument/2006/relationships/theme" Target="/ppt/slideMasters/theme/theme1.xml" Id="R6880652bf3e44c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43c16e8a344d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8c721b6244c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a6565954c48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29c86b70144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bf11c04b47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3e79d3ae8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44e4fc96748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2f0d45ec243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INVESTERING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INVESTERING III AS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5 474 394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53 528 438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137 752 626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3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 KAPITAL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KAPITAL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INVEST 3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916 287 828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INVESTERING III AS</a:t>
            </a:r>
          </a:p>
        </p:txBody>
      </p:sp>
    </p:spTree>
  </p:cSld>
  <p:clrMapOvr>
    <a:masterClrMapping xmlns:a="http://schemas.openxmlformats.org/drawingml/2006/main"/>
  </p:clrMapOvr>
</p:sld>
</file>