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26f647b8d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33ece43b542db"/>
  </p:sldMasterIdLst>
  <p:sldIdLst>
    <p:sldId xmlns:r="http://schemas.openxmlformats.org/officeDocument/2006/relationships" id="256" r:id="R9e7fe2acc70644b1"/>
    <p:sldId xmlns:r="http://schemas.openxmlformats.org/officeDocument/2006/relationships" id="257" r:id="Rb3672d80db2344ba"/>
    <p:sldId xmlns:r="http://schemas.openxmlformats.org/officeDocument/2006/relationships" id="258" r:id="R97e287004eb64184"/>
    <p:sldId xmlns:r="http://schemas.openxmlformats.org/officeDocument/2006/relationships" id="259" r:id="Ra5cdcd4c092d4510"/>
    <p:sldId xmlns:r="http://schemas.openxmlformats.org/officeDocument/2006/relationships" id="260" r:id="R25e02383f0374994"/>
    <p:sldId xmlns:r="http://schemas.openxmlformats.org/officeDocument/2006/relationships" id="261" r:id="Rca85002747e3422f"/>
    <p:sldId xmlns:r="http://schemas.openxmlformats.org/officeDocument/2006/relationships" id="262" r:id="R008fd679d701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33ece43b542db" /><Relationship Type="http://schemas.openxmlformats.org/officeDocument/2006/relationships/slide" Target="/ppt/slides/slide1.xml" Id="R9e7fe2acc70644b1" /><Relationship Type="http://schemas.openxmlformats.org/officeDocument/2006/relationships/slide" Target="/ppt/slides/slide2.xml" Id="Rb3672d80db2344ba" /><Relationship Type="http://schemas.openxmlformats.org/officeDocument/2006/relationships/slide" Target="/ppt/slides/slide3.xml" Id="R97e287004eb64184" /><Relationship Type="http://schemas.openxmlformats.org/officeDocument/2006/relationships/slide" Target="/ppt/slides/slide4.xml" Id="Ra5cdcd4c092d4510" /><Relationship Type="http://schemas.openxmlformats.org/officeDocument/2006/relationships/slide" Target="/ppt/slides/slide5.xml" Id="R25e02383f0374994" /><Relationship Type="http://schemas.openxmlformats.org/officeDocument/2006/relationships/slide" Target="/ppt/slides/slide6.xml" Id="Rca85002747e3422f" /><Relationship Type="http://schemas.openxmlformats.org/officeDocument/2006/relationships/slide" Target="/ppt/slides/slide7.xml" Id="R008fd679d701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f09e97b96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308de28bd4e1e" /><Relationship Type="http://schemas.openxmlformats.org/officeDocument/2006/relationships/theme" Target="/ppt/slideMasters/theme/theme1.xml" Id="R4707e71b55284c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308de28bd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7a0328089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15e5133fe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0c7e294d641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c2ac292494c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64944aabe4c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8a0e23e70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934c5c321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