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0a666f382d9469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ee3644e3f644583"/>
  </p:sldMasterIdLst>
  <p:sldIdLst>
    <p:sldId xmlns:r="http://schemas.openxmlformats.org/officeDocument/2006/relationships" id="256" r:id="Rb58a9a2e96df4f9a"/>
    <p:sldId xmlns:r="http://schemas.openxmlformats.org/officeDocument/2006/relationships" id="257" r:id="Rc1db894d47204839"/>
    <p:sldId xmlns:r="http://schemas.openxmlformats.org/officeDocument/2006/relationships" id="258" r:id="Rc40e9d03df0a42a6"/>
    <p:sldId xmlns:r="http://schemas.openxmlformats.org/officeDocument/2006/relationships" id="259" r:id="R0b167775339b4ecc"/>
    <p:sldId xmlns:r="http://schemas.openxmlformats.org/officeDocument/2006/relationships" id="260" r:id="R0d445bb5dc814109"/>
    <p:sldId xmlns:r="http://schemas.openxmlformats.org/officeDocument/2006/relationships" id="261" r:id="R56754682271a493c"/>
    <p:sldId xmlns:r="http://schemas.openxmlformats.org/officeDocument/2006/relationships" id="262" r:id="Rd0fb73aa19da41a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e3644e3f644583" /><Relationship Type="http://schemas.openxmlformats.org/officeDocument/2006/relationships/slide" Target="/ppt/slides/slide1.xml" Id="Rb58a9a2e96df4f9a" /><Relationship Type="http://schemas.openxmlformats.org/officeDocument/2006/relationships/slide" Target="/ppt/slides/slide2.xml" Id="Rc1db894d47204839" /><Relationship Type="http://schemas.openxmlformats.org/officeDocument/2006/relationships/slide" Target="/ppt/slides/slide3.xml" Id="Rc40e9d03df0a42a6" /><Relationship Type="http://schemas.openxmlformats.org/officeDocument/2006/relationships/slide" Target="/ppt/slides/slide4.xml" Id="R0b167775339b4ecc" /><Relationship Type="http://schemas.openxmlformats.org/officeDocument/2006/relationships/slide" Target="/ppt/slides/slide5.xml" Id="R0d445bb5dc814109" /><Relationship Type="http://schemas.openxmlformats.org/officeDocument/2006/relationships/slide" Target="/ppt/slides/slide6.xml" Id="R56754682271a493c" /><Relationship Type="http://schemas.openxmlformats.org/officeDocument/2006/relationships/slide" Target="/ppt/slides/slide7.xml" Id="Rd0fb73aa19da41a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96b5855efb44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18f90151124d7c" /><Relationship Type="http://schemas.openxmlformats.org/officeDocument/2006/relationships/theme" Target="/ppt/slideMasters/theme/theme1.xml" Id="R0b6c5036950a481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518f90151124d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53bc7a3d414e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44e3f30f11424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8449c0f87143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b4c1ca3f1b41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5928c7a3c74aa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6fe07fa8d34bb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2e68238f614b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STENTØIMAGASINET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STENTØIMAGASINET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STENTØIMAGASINET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STENTØIMAGASINET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STENTØIMAGASINET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STENTØIMAGASINET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338 480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57 040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155 620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1 590 907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1 886 073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STENTØIMAGASINET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ERIK ANFINSEN  –  94,0 %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SISSEL IREN OVEDAL ANFINSEN  –  6,0 %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STENTØIMAGASINET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Øvreveien 10B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4316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66 17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post@stentoimagasinet.no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916 266 405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STENTØIMAGASINET AS</a:t>
            </a:r>
          </a:p>
        </p:txBody>
      </p:sp>
    </p:spTree>
  </p:cSld>
  <p:clrMapOvr>
    <a:masterClrMapping xmlns:a="http://schemas.openxmlformats.org/drawingml/2006/main"/>
  </p:clrMapOvr>
</p:sld>
</file>